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97" r:id="rId4"/>
    <p:sldId id="278" r:id="rId5"/>
    <p:sldId id="279" r:id="rId6"/>
    <p:sldId id="298" r:id="rId7"/>
    <p:sldId id="299" r:id="rId8"/>
    <p:sldId id="300" r:id="rId9"/>
    <p:sldId id="301" r:id="rId10"/>
    <p:sldId id="302" r:id="rId11"/>
    <p:sldId id="303" r:id="rId12"/>
    <p:sldId id="269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2020/11/1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2020/11/1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16:1-12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防备法利赛人和撒都该人的酵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5C3568-8AB2-45C7-9BB6-3C10C79E8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第二场对话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B669BC7-168B-4CFF-8CB6-1775FE645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耶稣的教导：谨慎和防备</a:t>
            </a:r>
            <a:endParaRPr lang="en-US" altLang="zh-CN" dirty="0"/>
          </a:p>
          <a:p>
            <a:r>
              <a:rPr lang="zh-CN" altLang="en-US" dirty="0"/>
              <a:t>门徒的回应：因为我们没带饼</a:t>
            </a:r>
            <a:endParaRPr lang="en-US" altLang="zh-CN" dirty="0"/>
          </a:p>
          <a:p>
            <a:r>
              <a:rPr lang="zh-CN" altLang="en-US" dirty="0"/>
              <a:t>耶稣的指责</a:t>
            </a:r>
            <a:endParaRPr lang="en-US" altLang="zh-CN" dirty="0"/>
          </a:p>
          <a:p>
            <a:pPr lvl="1"/>
            <a:r>
              <a:rPr lang="zh-CN" altLang="en-US" dirty="0"/>
              <a:t>门徒是一群小信的人</a:t>
            </a:r>
            <a:endParaRPr lang="en-US" altLang="zh-CN" dirty="0"/>
          </a:p>
          <a:p>
            <a:pPr lvl="2"/>
            <a:r>
              <a:rPr lang="zh-CN" altLang="en-US" dirty="0"/>
              <a:t>耶稣的教导不可能是指饼</a:t>
            </a:r>
            <a:endParaRPr lang="en-US" altLang="zh-CN" dirty="0"/>
          </a:p>
          <a:p>
            <a:pPr lvl="2"/>
            <a:r>
              <a:rPr lang="zh-CN" altLang="en-US" dirty="0"/>
              <a:t>耶稣已经多次行神迹显明他能供应饼的需要</a:t>
            </a:r>
            <a:endParaRPr lang="en-US" altLang="zh-CN" dirty="0"/>
          </a:p>
          <a:p>
            <a:pPr lvl="1"/>
            <a:r>
              <a:rPr lang="zh-CN" altLang="en-US" dirty="0"/>
              <a:t>门徒和法利赛人以及撒都该人有同样的问题</a:t>
            </a:r>
            <a:endParaRPr lang="en-US" altLang="zh-CN" dirty="0"/>
          </a:p>
          <a:p>
            <a:pPr lvl="2"/>
            <a:r>
              <a:rPr lang="zh-CN" altLang="en-US" dirty="0"/>
              <a:t>不相信耶稣的神迹</a:t>
            </a:r>
            <a:endParaRPr lang="en-US" altLang="zh-CN" dirty="0"/>
          </a:p>
          <a:p>
            <a:pPr lvl="2"/>
            <a:r>
              <a:rPr lang="zh-CN" altLang="en-US" dirty="0"/>
              <a:t>不相信耶稣的位格</a:t>
            </a:r>
            <a:endParaRPr lang="en-US" altLang="zh-CN" dirty="0"/>
          </a:p>
          <a:p>
            <a:pPr lvl="2"/>
            <a:r>
              <a:rPr lang="zh-CN" altLang="en-US" dirty="0"/>
              <a:t>不相信神在旧约的启示</a:t>
            </a:r>
            <a:endParaRPr lang="en-US" altLang="zh-CN" dirty="0"/>
          </a:p>
          <a:p>
            <a:pPr lvl="2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76491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162ACB-620E-459C-89E2-E433D1701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第二场对话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E040DE6-4AE3-421F-B563-2953211A6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耶稣的提醒</a:t>
            </a:r>
            <a:endParaRPr lang="en-US" altLang="zh-CN" dirty="0"/>
          </a:p>
          <a:p>
            <a:pPr lvl="1"/>
            <a:r>
              <a:rPr lang="zh-CN" altLang="en-US" dirty="0"/>
              <a:t>从神迹看耶稣是弥赛亚</a:t>
            </a:r>
            <a:endParaRPr lang="en-US" altLang="zh-CN" dirty="0"/>
          </a:p>
          <a:p>
            <a:pPr lvl="2"/>
            <a:r>
              <a:rPr lang="zh-CN" altLang="en-US" dirty="0"/>
              <a:t>耶稣医治：瘸子、瞎子、哑巴、有残疾的</a:t>
            </a:r>
            <a:endParaRPr lang="en-US" altLang="zh-CN" dirty="0"/>
          </a:p>
          <a:p>
            <a:pPr lvl="2"/>
            <a:r>
              <a:rPr lang="zh-CN" altLang="en-US" dirty="0"/>
              <a:t>应验先知关于弥赛亚的预言（赛</a:t>
            </a:r>
            <a:r>
              <a:rPr lang="en-US" altLang="zh-CN" dirty="0"/>
              <a:t>35:5-6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弥赛亚的宴席</a:t>
            </a:r>
            <a:endParaRPr lang="en-US" altLang="zh-CN" dirty="0"/>
          </a:p>
          <a:p>
            <a:pPr lvl="2"/>
            <a:r>
              <a:rPr lang="zh-CN" altLang="en-US" dirty="0"/>
              <a:t>五千人吃饱：十二篮子</a:t>
            </a:r>
            <a:endParaRPr lang="en-US" altLang="zh-CN" dirty="0"/>
          </a:p>
          <a:p>
            <a:pPr lvl="2"/>
            <a:r>
              <a:rPr lang="zh-CN" altLang="en-US" dirty="0"/>
              <a:t>四千人吃饱：七个筐子</a:t>
            </a:r>
            <a:endParaRPr lang="en-US" altLang="zh-CN" dirty="0"/>
          </a:p>
          <a:p>
            <a:r>
              <a:rPr lang="zh-CN" altLang="en-US" dirty="0"/>
              <a:t>门徒的明白和认信（下一个段落）</a:t>
            </a:r>
          </a:p>
        </p:txBody>
      </p:sp>
    </p:spTree>
    <p:extLst>
      <p:ext uri="{BB962C8B-B14F-4D97-AF65-F5344CB8AC3E}">
        <p14:creationId xmlns:p14="http://schemas.microsoft.com/office/powerpoint/2010/main" val="327976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我们信心的对象是谁？</a:t>
            </a:r>
            <a:endParaRPr lang="en-US" altLang="zh-CN" dirty="0"/>
          </a:p>
          <a:p>
            <a:pPr lvl="1"/>
            <a:r>
              <a:rPr lang="zh-CN" altLang="en-US" dirty="0"/>
              <a:t>不是神迹</a:t>
            </a:r>
            <a:endParaRPr lang="en-US" altLang="zh-CN" dirty="0"/>
          </a:p>
          <a:p>
            <a:pPr lvl="1"/>
            <a:r>
              <a:rPr lang="zh-CN" altLang="en-US" dirty="0"/>
              <a:t>而是弥撒亚</a:t>
            </a:r>
            <a:endParaRPr lang="en-US" altLang="zh-CN" dirty="0"/>
          </a:p>
          <a:p>
            <a:r>
              <a:rPr lang="zh-CN" altLang="en-US" dirty="0"/>
              <a:t>耶稣行神迹的目的是什么？</a:t>
            </a:r>
            <a:endParaRPr lang="en-US" altLang="zh-CN" dirty="0"/>
          </a:p>
          <a:p>
            <a:pPr lvl="1"/>
            <a:r>
              <a:rPr lang="zh-CN" altLang="en-US" dirty="0"/>
              <a:t>不是仅仅满足人的需要</a:t>
            </a:r>
            <a:endParaRPr lang="en-US" altLang="zh-CN" dirty="0"/>
          </a:p>
          <a:p>
            <a:pPr lvl="1"/>
            <a:r>
              <a:rPr lang="zh-CN" altLang="en-US" dirty="0"/>
              <a:t>而是让人能够更认识祂</a:t>
            </a:r>
            <a:endParaRPr lang="en-US" altLang="zh-CN" dirty="0"/>
          </a:p>
          <a:p>
            <a:r>
              <a:rPr lang="zh-CN" altLang="en-US" dirty="0"/>
              <a:t>我们应该如何行？</a:t>
            </a:r>
            <a:endParaRPr lang="en-US" altLang="zh-CN" dirty="0"/>
          </a:p>
          <a:p>
            <a:pPr lvl="1"/>
            <a:r>
              <a:rPr lang="zh-CN" altLang="en-US" dirty="0"/>
              <a:t>定睛仰望耶稣基督</a:t>
            </a:r>
            <a:endParaRPr lang="en-US" altLang="zh-CN" dirty="0"/>
          </a:p>
          <a:p>
            <a:pPr lvl="1"/>
            <a:r>
              <a:rPr lang="zh-CN" altLang="en-US" dirty="0"/>
              <a:t>常常思想神的启示和神的恩典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16:1-12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    1</a:t>
            </a:r>
            <a:r>
              <a:rPr lang="zh-CN" altLang="en-US" sz="2800" dirty="0"/>
              <a:t>法利赛人和撒都该人来试探耶稣，请他从天上显个神迹给他们看。</a:t>
            </a:r>
            <a:r>
              <a:rPr lang="en-US" altLang="zh-CN" sz="2800" baseline="30000" dirty="0"/>
              <a:t>2</a:t>
            </a:r>
            <a:r>
              <a:rPr lang="zh-CN" altLang="en-US" sz="2800" dirty="0"/>
              <a:t>耶稣回答说：“晚上天发红，你们就说，‘天必要晴’；</a:t>
            </a:r>
            <a:r>
              <a:rPr lang="en-US" altLang="zh-CN" sz="2800" baseline="30000" dirty="0"/>
              <a:t>3</a:t>
            </a:r>
            <a:r>
              <a:rPr lang="zh-CN" altLang="en-US" sz="2800" dirty="0"/>
              <a:t>早晨天发红，又发黑，你们就说，‘今日必有风雨’。你们知道分辨天上的气色，倒不能分辨这时候的神迹。</a:t>
            </a:r>
            <a:r>
              <a:rPr lang="en-US" altLang="zh-CN" sz="2800" baseline="30000" dirty="0"/>
              <a:t>4</a:t>
            </a:r>
            <a:r>
              <a:rPr lang="zh-CN" altLang="en-US" sz="2800" dirty="0"/>
              <a:t>一个邪恶淫乱的世代求神迹，除了约拿的神迹以外，再没有神迹给他看。”耶稣就离开他们去了。</a:t>
            </a:r>
            <a:r>
              <a:rPr lang="en-US" altLang="zh-CN" sz="2800" baseline="30000" dirty="0"/>
              <a:t>5</a:t>
            </a:r>
            <a:r>
              <a:rPr lang="zh-CN" altLang="en-US" sz="2800" dirty="0"/>
              <a:t>门徒渡到那边去，忘了带饼。</a:t>
            </a:r>
            <a:r>
              <a:rPr lang="en-US" altLang="zh-CN" sz="2800" baseline="30000" dirty="0"/>
              <a:t>6</a:t>
            </a:r>
            <a:r>
              <a:rPr lang="zh-CN" altLang="en-US" sz="2800" dirty="0"/>
              <a:t>耶稣对他们说：“你们要谨慎，防备法利赛人和撒都该人的酵。”</a:t>
            </a:r>
            <a:r>
              <a:rPr lang="en-US" altLang="zh-CN" sz="2800" baseline="30000" dirty="0"/>
              <a:t>7</a:t>
            </a:r>
            <a:r>
              <a:rPr lang="zh-CN" altLang="en-US" sz="2800" dirty="0"/>
              <a:t>门徒彼此议论说：“这是因为我们没有带饼吧！”</a:t>
            </a:r>
            <a:r>
              <a:rPr lang="en-US" altLang="zh-CN" sz="2800" baseline="30000" dirty="0"/>
              <a:t>8</a:t>
            </a:r>
            <a:r>
              <a:rPr lang="zh-CN" altLang="en-US" sz="2800" dirty="0"/>
              <a:t>耶稣看出来，就说：“你们这小信的人，为什么因为没有饼彼此议论呢？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16:1-12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9</a:t>
            </a:r>
            <a:r>
              <a:rPr lang="zh-CN" altLang="en-US" sz="2800" dirty="0"/>
              <a:t>你们还不明白吗？不记得那五个饼分给五千人，又收拾了多少篮子的零碎吗？</a:t>
            </a:r>
            <a:r>
              <a:rPr lang="en-US" altLang="zh-CN" sz="2800" baseline="30000" dirty="0"/>
              <a:t>10</a:t>
            </a:r>
            <a:r>
              <a:rPr lang="zh-CN" altLang="en-US" sz="2800" dirty="0"/>
              <a:t>也不记得那七个饼分给四千人，又收拾了多少筐子的零碎吗？</a:t>
            </a:r>
            <a:r>
              <a:rPr lang="en-US" altLang="zh-CN" sz="2800" baseline="30000" dirty="0"/>
              <a:t>11</a:t>
            </a:r>
            <a:r>
              <a:rPr lang="zh-CN" altLang="en-US" sz="2800" dirty="0"/>
              <a:t>我对你们说：‘要防备法利赛人和撒都该人的酵’，这话不是指着饼说的，你们怎么不明白呢？”</a:t>
            </a:r>
            <a:r>
              <a:rPr lang="en-US" altLang="zh-CN" sz="2800" baseline="30000" dirty="0"/>
              <a:t>12</a:t>
            </a:r>
            <a:r>
              <a:rPr lang="zh-CN" altLang="en-US" sz="2800" dirty="0"/>
              <a:t>门徒这才晓得他说的，不是叫他们防备饼的酵，乃是防备法利赛人和撒都该人的教训。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4149246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天国的样式：第四篇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</a:pPr>
            <a:r>
              <a:rPr lang="zh-CN" altLang="en-US" dirty="0"/>
              <a:t>天国的权柄（太</a:t>
            </a:r>
            <a:r>
              <a:rPr lang="en-US" altLang="zh-CN" dirty="0"/>
              <a:t>13:53-18:35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spcBef>
                <a:spcPts val="768"/>
              </a:spcBef>
            </a:pPr>
            <a:r>
              <a:rPr lang="zh-CN" altLang="en-US" dirty="0"/>
              <a:t>叙事（太</a:t>
            </a:r>
            <a:r>
              <a:rPr lang="en-US" altLang="zh-CN" dirty="0"/>
              <a:t>13:53-17:27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拿撒勒人厌弃耶稣（太</a:t>
            </a:r>
            <a:r>
              <a:rPr lang="en-US" altLang="zh-CN" dirty="0"/>
              <a:t>13:53-13:58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耶稣与希律（太</a:t>
            </a:r>
            <a:r>
              <a:rPr lang="en-US" altLang="zh-CN" dirty="0"/>
              <a:t>14:1-12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耶稣使五千人吃饱（太</a:t>
            </a:r>
            <a:r>
              <a:rPr lang="en-US" altLang="zh-CN" dirty="0"/>
              <a:t>14:13-21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耶稣在水面行走（太</a:t>
            </a:r>
            <a:r>
              <a:rPr lang="en-US" altLang="zh-CN" dirty="0"/>
              <a:t>14:22-33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耶稣论洁净（太</a:t>
            </a:r>
            <a:r>
              <a:rPr lang="en-US" altLang="zh-CN" dirty="0"/>
              <a:t>14:34-15:20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迦南妇人的信心（太</a:t>
            </a:r>
            <a:r>
              <a:rPr lang="en-US" altLang="zh-CN" dirty="0"/>
              <a:t>15:21-28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耶稣使四千人吃饱（太</a:t>
            </a:r>
            <a:r>
              <a:rPr lang="en-US" altLang="zh-CN" dirty="0"/>
              <a:t>15:29-39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>
                <a:solidFill>
                  <a:srgbClr val="FFC000"/>
                </a:solidFill>
              </a:rPr>
              <a:t>防备法利赛人和撒都该人的酵（太</a:t>
            </a:r>
            <a:r>
              <a:rPr lang="en-US" altLang="zh-CN" dirty="0">
                <a:solidFill>
                  <a:srgbClr val="FFC000"/>
                </a:solidFill>
              </a:rPr>
              <a:t>16:1-12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7A803-B857-4BEF-90B8-71BD2901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思考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4DB13B-E1E4-4F1C-B3B5-F4FFED160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几个问题</a:t>
            </a:r>
            <a:endParaRPr lang="en-US" altLang="zh-CN" dirty="0"/>
          </a:p>
          <a:p>
            <a:pPr lvl="1"/>
            <a:r>
              <a:rPr lang="zh-CN" altLang="en-US" dirty="0"/>
              <a:t>法利赛人和撒都该人为什么来试探耶稣？</a:t>
            </a:r>
            <a:endParaRPr lang="en-US" altLang="zh-CN" dirty="0"/>
          </a:p>
          <a:p>
            <a:pPr lvl="1"/>
            <a:r>
              <a:rPr lang="zh-CN" altLang="en-US" dirty="0"/>
              <a:t>耶稣的回答显明了什么？</a:t>
            </a:r>
            <a:endParaRPr lang="en-US" altLang="zh-CN" dirty="0"/>
          </a:p>
          <a:p>
            <a:pPr lvl="1"/>
            <a:r>
              <a:rPr lang="zh-CN" altLang="en-US" dirty="0"/>
              <a:t>门徒和耶稣的关注有什么不同？</a:t>
            </a:r>
            <a:endParaRPr lang="en-US" altLang="zh-CN" dirty="0"/>
          </a:p>
          <a:p>
            <a:pPr lvl="1"/>
            <a:r>
              <a:rPr lang="zh-CN" altLang="en-US" dirty="0"/>
              <a:t>什么是法利赛人和撒都该人的酵（教训）？</a:t>
            </a:r>
            <a:endParaRPr lang="en-US" altLang="zh-CN" dirty="0"/>
          </a:p>
          <a:p>
            <a:pPr lvl="1"/>
            <a:r>
              <a:rPr lang="zh-CN" altLang="en-US" dirty="0"/>
              <a:t>门徒为什么是小信的人？</a:t>
            </a:r>
            <a:endParaRPr lang="en-US" altLang="zh-CN" dirty="0"/>
          </a:p>
          <a:p>
            <a:pPr lvl="1"/>
            <a:r>
              <a:rPr lang="zh-CN" altLang="en-US" dirty="0"/>
              <a:t>这段经文对我们有什么启示？</a:t>
            </a:r>
          </a:p>
        </p:txBody>
      </p:sp>
    </p:spTree>
    <p:extLst>
      <p:ext uri="{BB962C8B-B14F-4D97-AF65-F5344CB8AC3E}">
        <p14:creationId xmlns:p14="http://schemas.microsoft.com/office/powerpoint/2010/main" val="429929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7694FE-733C-4842-BB41-ED9DB9BB2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第一场对话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A60FFD2-4411-4B1D-AD43-C15A03458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两个背景</a:t>
            </a:r>
            <a:endParaRPr lang="en-US" altLang="zh-CN" dirty="0"/>
          </a:p>
          <a:p>
            <a:pPr lvl="1"/>
            <a:r>
              <a:rPr lang="zh-CN" altLang="en-US" dirty="0"/>
              <a:t>谁曾经来试探过耶稣？</a:t>
            </a:r>
            <a:endParaRPr lang="en-US" altLang="zh-CN" dirty="0"/>
          </a:p>
          <a:p>
            <a:pPr lvl="1"/>
            <a:r>
              <a:rPr lang="zh-CN" altLang="en-US" dirty="0"/>
              <a:t>法利赛人和撒都该人的关系是什么？</a:t>
            </a:r>
            <a:endParaRPr lang="en-US" altLang="zh-CN" dirty="0"/>
          </a:p>
          <a:p>
            <a:r>
              <a:rPr lang="zh-CN" altLang="en-US" dirty="0"/>
              <a:t>试探耶稣的目的</a:t>
            </a:r>
            <a:endParaRPr lang="en-US" altLang="zh-CN" dirty="0"/>
          </a:p>
          <a:p>
            <a:pPr lvl="1"/>
            <a:r>
              <a:rPr lang="zh-CN" altLang="en-US" dirty="0"/>
              <a:t>缺乏（耶稣是弥赛亚）信心</a:t>
            </a:r>
            <a:endParaRPr lang="en-US" altLang="zh-CN" dirty="0"/>
          </a:p>
          <a:p>
            <a:pPr lvl="1"/>
            <a:r>
              <a:rPr lang="zh-CN" altLang="en-US" dirty="0"/>
              <a:t>怀有敌意</a:t>
            </a:r>
            <a:endParaRPr lang="en-US" altLang="zh-CN" dirty="0"/>
          </a:p>
          <a:p>
            <a:pPr lvl="1"/>
            <a:r>
              <a:rPr lang="zh-CN" altLang="en-US" dirty="0"/>
              <a:t>怀有恶意（太</a:t>
            </a:r>
            <a:r>
              <a:rPr lang="en-US" altLang="zh-CN" dirty="0"/>
              <a:t>22:18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344032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07EAF0-5DD7-418F-86C2-6C45E529A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第一场对话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E7C6AC6-9A94-46BE-88A0-D87F820B0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法利赛人和撒都该人的要求</a:t>
            </a:r>
            <a:endParaRPr lang="en-US" altLang="zh-CN" dirty="0"/>
          </a:p>
          <a:p>
            <a:pPr lvl="1"/>
            <a:r>
              <a:rPr lang="zh-CN" altLang="en-US" dirty="0"/>
              <a:t>求耶稣显神迹</a:t>
            </a:r>
            <a:endParaRPr lang="en-US" altLang="zh-CN" dirty="0"/>
          </a:p>
          <a:p>
            <a:pPr lvl="2"/>
            <a:r>
              <a:rPr lang="zh-CN" altLang="en-US" dirty="0"/>
              <a:t>耶稣之前有行过神迹吗？</a:t>
            </a:r>
            <a:endParaRPr lang="en-US" altLang="zh-CN" dirty="0"/>
          </a:p>
          <a:p>
            <a:pPr lvl="1"/>
            <a:r>
              <a:rPr lang="zh-CN" altLang="en-US" dirty="0"/>
              <a:t>求“天上”的神迹</a:t>
            </a:r>
            <a:endParaRPr lang="en-US" altLang="zh-CN" dirty="0"/>
          </a:p>
          <a:p>
            <a:pPr lvl="2"/>
            <a:r>
              <a:rPr lang="zh-CN" altLang="en-US" dirty="0"/>
              <a:t>耶稣行的神迹不是从天上来的？</a:t>
            </a:r>
            <a:endParaRPr lang="en-US" altLang="zh-CN" dirty="0"/>
          </a:p>
          <a:p>
            <a:pPr lvl="1"/>
            <a:r>
              <a:rPr lang="zh-CN" altLang="en-US" dirty="0"/>
              <a:t>显给他们看</a:t>
            </a:r>
            <a:endParaRPr lang="en-US" altLang="zh-CN" dirty="0"/>
          </a:p>
          <a:p>
            <a:pPr lvl="2"/>
            <a:r>
              <a:rPr lang="zh-CN" altLang="en-US" dirty="0"/>
              <a:t>按照他们的要求行神迹</a:t>
            </a:r>
            <a:endParaRPr lang="en-US" altLang="zh-CN" dirty="0"/>
          </a:p>
          <a:p>
            <a:pPr lvl="2"/>
            <a:r>
              <a:rPr lang="zh-CN" altLang="en-US" dirty="0"/>
              <a:t>为要满足他们的需要</a:t>
            </a:r>
            <a:endParaRPr lang="en-US" altLang="zh-CN" dirty="0"/>
          </a:p>
          <a:p>
            <a:pPr lvl="1"/>
            <a:r>
              <a:rPr lang="zh-CN" altLang="en-US" dirty="0"/>
              <a:t>他们期盼的回答是什么呢？</a:t>
            </a:r>
          </a:p>
        </p:txBody>
      </p:sp>
    </p:spTree>
    <p:extLst>
      <p:ext uri="{BB962C8B-B14F-4D97-AF65-F5344CB8AC3E}">
        <p14:creationId xmlns:p14="http://schemas.microsoft.com/office/powerpoint/2010/main" val="181731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22DE48-8D3F-438C-A94B-075651141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第一场对话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ED99A4A-56F5-4504-BBD3-EA7591405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耶稣的回答</a:t>
            </a:r>
            <a:endParaRPr lang="en-US" altLang="zh-CN" dirty="0"/>
          </a:p>
          <a:p>
            <a:pPr lvl="1"/>
            <a:r>
              <a:rPr lang="zh-CN" altLang="en-US" dirty="0"/>
              <a:t>“天上”的神迹和分辨天气</a:t>
            </a:r>
            <a:endParaRPr lang="en-US" altLang="zh-CN" dirty="0"/>
          </a:p>
          <a:p>
            <a:pPr lvl="1"/>
            <a:r>
              <a:rPr lang="zh-CN" altLang="en-US" dirty="0"/>
              <a:t>法利赛人和撒都该人的问题所在</a:t>
            </a:r>
            <a:endParaRPr lang="en-US" altLang="zh-CN" dirty="0"/>
          </a:p>
          <a:p>
            <a:pPr lvl="2"/>
            <a:r>
              <a:rPr lang="zh-CN" altLang="en-US" dirty="0"/>
              <a:t>有许多“这时候的神迹”已经显明</a:t>
            </a:r>
            <a:endParaRPr lang="en-US" altLang="zh-CN" dirty="0"/>
          </a:p>
          <a:p>
            <a:pPr lvl="2"/>
            <a:r>
              <a:rPr lang="zh-CN" altLang="en-US" dirty="0"/>
              <a:t>他们不愿意相信这些神迹</a:t>
            </a:r>
            <a:endParaRPr lang="en-US" altLang="zh-CN" dirty="0"/>
          </a:p>
          <a:p>
            <a:pPr lvl="1"/>
            <a:r>
              <a:rPr lang="zh-CN" altLang="en-US" dirty="0"/>
              <a:t>唯一的神迹：约拿的神迹</a:t>
            </a:r>
            <a:endParaRPr lang="en-US" altLang="zh-CN" dirty="0"/>
          </a:p>
          <a:p>
            <a:pPr lvl="2"/>
            <a:r>
              <a:rPr lang="zh-CN" altLang="en-US" dirty="0"/>
              <a:t>这是一个邪恶、淫乱的世代</a:t>
            </a:r>
            <a:endParaRPr lang="en-US" altLang="zh-CN" dirty="0"/>
          </a:p>
          <a:p>
            <a:pPr lvl="2"/>
            <a:r>
              <a:rPr lang="zh-CN" altLang="en-US" dirty="0"/>
              <a:t>约拿的神迹</a:t>
            </a:r>
            <a:endParaRPr lang="en-US" altLang="zh-CN" dirty="0"/>
          </a:p>
          <a:p>
            <a:pPr lvl="3"/>
            <a:r>
              <a:rPr lang="zh-CN" altLang="en-US" dirty="0"/>
              <a:t>他从必死的情况得到解救</a:t>
            </a:r>
            <a:endParaRPr lang="en-US" altLang="zh-CN" dirty="0"/>
          </a:p>
          <a:p>
            <a:pPr lvl="3"/>
            <a:r>
              <a:rPr lang="zh-CN" altLang="en-US" dirty="0"/>
              <a:t>尼尼微人（听了约拿的福音）从必死的情况得到解救</a:t>
            </a:r>
          </a:p>
        </p:txBody>
      </p:sp>
    </p:spTree>
    <p:extLst>
      <p:ext uri="{BB962C8B-B14F-4D97-AF65-F5344CB8AC3E}">
        <p14:creationId xmlns:p14="http://schemas.microsoft.com/office/powerpoint/2010/main" val="1051290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C7D8C6-EA86-4E32-8C53-A5B2956AC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第二场对话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9D5B651-C1E8-4E28-B972-9E22C776C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各自的关注点</a:t>
            </a:r>
            <a:endParaRPr lang="en-US" altLang="zh-CN" dirty="0"/>
          </a:p>
          <a:p>
            <a:pPr lvl="1"/>
            <a:r>
              <a:rPr lang="zh-CN" altLang="en-US" dirty="0"/>
              <a:t>门徒：忘记带饼</a:t>
            </a:r>
            <a:endParaRPr lang="en-US" altLang="zh-CN" dirty="0"/>
          </a:p>
          <a:p>
            <a:pPr lvl="1"/>
            <a:r>
              <a:rPr lang="zh-CN" altLang="en-US" dirty="0"/>
              <a:t>耶稣：法利赛人和撒都该人的试探</a:t>
            </a:r>
            <a:endParaRPr lang="en-US" altLang="zh-CN" dirty="0"/>
          </a:p>
          <a:p>
            <a:r>
              <a:rPr lang="zh-CN" altLang="en-US" dirty="0"/>
              <a:t>法利赛人和撒都该人的酵</a:t>
            </a:r>
            <a:endParaRPr lang="en-US" altLang="zh-CN" dirty="0"/>
          </a:p>
          <a:p>
            <a:pPr lvl="1"/>
            <a:r>
              <a:rPr lang="zh-CN" altLang="en-US" dirty="0"/>
              <a:t>法利赛人和撒都该人的教导</a:t>
            </a:r>
            <a:endParaRPr lang="en-US" altLang="zh-CN" dirty="0"/>
          </a:p>
          <a:p>
            <a:pPr lvl="2"/>
            <a:r>
              <a:rPr lang="zh-CN" altLang="en-US" dirty="0"/>
              <a:t>是他们一切的教导吗？</a:t>
            </a:r>
            <a:endParaRPr lang="en-US" altLang="zh-CN" dirty="0"/>
          </a:p>
          <a:p>
            <a:pPr lvl="2"/>
            <a:r>
              <a:rPr lang="zh-CN" altLang="en-US" dirty="0"/>
              <a:t>他们对神迹和弥赛亚的认识</a:t>
            </a:r>
            <a:endParaRPr lang="en-US" altLang="zh-CN" dirty="0"/>
          </a:p>
          <a:p>
            <a:pPr lvl="3"/>
            <a:r>
              <a:rPr lang="zh-CN" altLang="en-US" dirty="0"/>
              <a:t>他们寻求的是能令他们满意的神迹</a:t>
            </a:r>
            <a:endParaRPr lang="en-US" altLang="zh-CN" dirty="0"/>
          </a:p>
          <a:p>
            <a:pPr lvl="3"/>
            <a:r>
              <a:rPr lang="zh-CN" altLang="en-US" dirty="0"/>
              <a:t>他们不相信已经看见的神迹所指向的：耶稣是弥赛亚</a:t>
            </a:r>
            <a:endParaRPr lang="en-US" altLang="zh-CN" dirty="0"/>
          </a:p>
          <a:p>
            <a:pPr lvl="2"/>
            <a:r>
              <a:rPr lang="zh-CN" altLang="en-US" dirty="0"/>
              <a:t>他们宣称在等待弥赛亚，却拒绝已经到来的耶稣</a:t>
            </a:r>
          </a:p>
        </p:txBody>
      </p:sp>
    </p:spTree>
    <p:extLst>
      <p:ext uri="{BB962C8B-B14F-4D97-AF65-F5344CB8AC3E}">
        <p14:creationId xmlns:p14="http://schemas.microsoft.com/office/powerpoint/2010/main" val="221800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38001</TotalTime>
  <Words>983</Words>
  <Application>Microsoft Office PowerPoint</Application>
  <PresentationFormat>全屏显示(4:3)</PresentationFormat>
  <Paragraphs>98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微软雅黑</vt:lpstr>
      <vt:lpstr>Arial</vt:lpstr>
      <vt:lpstr>Calibri</vt:lpstr>
      <vt:lpstr>Office 主题</vt:lpstr>
      <vt:lpstr>马太福音 16:1-12</vt:lpstr>
      <vt:lpstr>马太福音 16:1-12</vt:lpstr>
      <vt:lpstr>马太福音 16:1-12</vt:lpstr>
      <vt:lpstr>天国的样式：第四篇</vt:lpstr>
      <vt:lpstr>思考</vt:lpstr>
      <vt:lpstr>第一场对话</vt:lpstr>
      <vt:lpstr>第一场对话</vt:lpstr>
      <vt:lpstr>第一场对话</vt:lpstr>
      <vt:lpstr>第二场对话</vt:lpstr>
      <vt:lpstr>第二场对话</vt:lpstr>
      <vt:lpstr>第二场对话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2030</cp:revision>
  <dcterms:modified xsi:type="dcterms:W3CDTF">2020-10-31T23:50:28Z</dcterms:modified>
</cp:coreProperties>
</file>