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8" r:id="rId4"/>
    <p:sldId id="279" r:id="rId5"/>
    <p:sldId id="281" r:id="rId6"/>
    <p:sldId id="280" r:id="rId7"/>
    <p:sldId id="282" r:id="rId8"/>
    <p:sldId id="283" r:id="rId9"/>
    <p:sldId id="293" r:id="rId10"/>
    <p:sldId id="294" r:id="rId11"/>
    <p:sldId id="296" r:id="rId12"/>
    <p:sldId id="295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4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86889-FB55-4980-9164-A6B957C3420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FF82B-EB75-4ADB-80C4-444F703C8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81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FF82B-EB75-4ADB-80C4-444F703C8E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73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FF82B-EB75-4ADB-80C4-444F703C8E9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40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/>
              <a:t>马太福音 </a:t>
            </a:r>
            <a:r>
              <a:rPr lang="en-US" altLang="zh-CN" sz="4800" dirty="0"/>
              <a:t>15:29-39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</a:rPr>
              <a:t>耶稣使四千人吃饱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8F4C3C-4BF5-41AF-A690-24599826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92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068C50-1EDB-407A-A104-AB562C8C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外邦人得福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584350-5477-4EFF-BB9D-1428F4F4F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避免产生的误会</a:t>
            </a:r>
            <a:endParaRPr lang="en-US" altLang="zh-CN" dirty="0"/>
          </a:p>
          <a:p>
            <a:pPr lvl="1"/>
            <a:r>
              <a:rPr lang="zh-CN" altLang="en-US" dirty="0"/>
              <a:t>外邦人领受的福分有限？</a:t>
            </a:r>
            <a:endParaRPr lang="en-US" altLang="zh-CN" dirty="0"/>
          </a:p>
          <a:p>
            <a:pPr lvl="2"/>
            <a:r>
              <a:rPr lang="zh-CN" altLang="en-US" dirty="0"/>
              <a:t>太</a:t>
            </a:r>
            <a:r>
              <a:rPr lang="en-US" altLang="zh-CN" dirty="0"/>
              <a:t>15:27 </a:t>
            </a:r>
            <a:r>
              <a:rPr lang="zh-CN" altLang="en-US" dirty="0"/>
              <a:t>妇人说：“主啊，不错！但是狗也吃它主人桌子上掉下来的碎渣儿。”</a:t>
            </a:r>
            <a:endParaRPr lang="en-US" altLang="zh-CN" dirty="0"/>
          </a:p>
          <a:p>
            <a:pPr lvl="1"/>
            <a:r>
              <a:rPr lang="zh-CN" altLang="en-US" dirty="0"/>
              <a:t>这只是个优先次序问题</a:t>
            </a:r>
            <a:endParaRPr lang="en-US" altLang="zh-CN" dirty="0"/>
          </a:p>
          <a:p>
            <a:r>
              <a:rPr lang="zh-CN" altLang="en-US" dirty="0"/>
              <a:t>外邦人已经开始得福</a:t>
            </a:r>
            <a:endParaRPr lang="en-US" altLang="zh-CN" dirty="0"/>
          </a:p>
          <a:p>
            <a:pPr lvl="1"/>
            <a:r>
              <a:rPr lang="zh-CN" altLang="en-US" dirty="0"/>
              <a:t>享受弥赛亚应许的福分（太</a:t>
            </a:r>
            <a:r>
              <a:rPr lang="en-US" altLang="zh-CN" dirty="0"/>
              <a:t>15:29-31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加入并享受弥赛亚的宴席（太</a:t>
            </a:r>
            <a:r>
              <a:rPr lang="en-US" altLang="zh-CN" dirty="0"/>
              <a:t>15:32-39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外邦人的回应：归荣耀给以色列的神</a:t>
            </a:r>
          </a:p>
        </p:txBody>
      </p:sp>
    </p:spTree>
    <p:extLst>
      <p:ext uri="{BB962C8B-B14F-4D97-AF65-F5344CB8AC3E}">
        <p14:creationId xmlns:p14="http://schemas.microsoft.com/office/powerpoint/2010/main" val="28400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F13627-92AB-4B12-B872-CFE85B04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外邦人得福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A619EAD-B883-4A65-BF5A-250C85BCD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040049"/>
              </p:ext>
            </p:extLst>
          </p:nvPr>
        </p:nvGraphicFramePr>
        <p:xfrm>
          <a:off x="457200" y="1600200"/>
          <a:ext cx="8244000" cy="474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39481805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1912647855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4072140238"/>
                    </a:ext>
                  </a:extLst>
                </a:gridCol>
              </a:tblGrid>
              <a:tr h="564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</a:t>
                      </a:r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14:13-21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</a:t>
                      </a:r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15:32-39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84954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相同点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地点：郊外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食物：饼和鱼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耶稣：祝谢后把饼掰开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门徒：分派食物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结局：耶稣和门徒坐船离开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14718"/>
                  </a:ext>
                </a:extLst>
              </a:tr>
              <a:tr h="22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不同点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人数：五千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地点：加利利东北岸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季节：提到草地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停留时间：天将晚的时候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食物数量：五饼二鱼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剩余食物：十二篮子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人数：四千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地点：加利利东南岸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季节：没有提到草地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停留时间：在这里已三天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食物数量：七个饼几条鱼</a:t>
                      </a:r>
                      <a:endParaRPr lang="en-US" altLang="zh-CN" sz="23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3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剩余食物：七个筐子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342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42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5AECC-46B3-466C-AD73-0EAA403D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外邦人得福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3EC3E9-33AB-4A48-A19C-03036F1F7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耶稣使四千人吃饱</a:t>
            </a:r>
            <a:endParaRPr lang="en-US" altLang="zh-CN" dirty="0"/>
          </a:p>
          <a:p>
            <a:pPr lvl="1"/>
            <a:r>
              <a:rPr lang="zh-CN" altLang="en-US" dirty="0"/>
              <a:t>出于耶稣的怜悯</a:t>
            </a:r>
            <a:endParaRPr lang="en-US" altLang="zh-CN" dirty="0"/>
          </a:p>
          <a:p>
            <a:pPr lvl="2"/>
            <a:r>
              <a:rPr lang="zh-CN" altLang="en-US" dirty="0"/>
              <a:t>他们同我在这里已经三天，也没有吃的了。</a:t>
            </a:r>
            <a:endParaRPr lang="en-US" altLang="zh-CN" dirty="0"/>
          </a:p>
          <a:p>
            <a:pPr lvl="2"/>
            <a:r>
              <a:rPr lang="zh-CN" altLang="en-US" dirty="0"/>
              <a:t>我不愿意叫他们饿着回去，恐怕在路上困乏。</a:t>
            </a:r>
            <a:endParaRPr lang="en-US" altLang="zh-CN" dirty="0"/>
          </a:p>
          <a:p>
            <a:pPr lvl="1"/>
            <a:r>
              <a:rPr lang="zh-CN" altLang="en-US" dirty="0"/>
              <a:t>门徒</a:t>
            </a:r>
            <a:endParaRPr lang="en-US" altLang="zh-CN" dirty="0"/>
          </a:p>
          <a:p>
            <a:pPr lvl="2"/>
            <a:r>
              <a:rPr lang="zh-CN" altLang="en-US" dirty="0"/>
              <a:t>门徒的不信</a:t>
            </a:r>
            <a:endParaRPr lang="en-US" altLang="zh-CN" dirty="0"/>
          </a:p>
          <a:p>
            <a:pPr lvl="2"/>
            <a:r>
              <a:rPr lang="zh-CN" altLang="en-US" dirty="0"/>
              <a:t>分派食物</a:t>
            </a:r>
            <a:endParaRPr lang="en-US" altLang="zh-CN" dirty="0"/>
          </a:p>
          <a:p>
            <a:pPr lvl="1"/>
            <a:r>
              <a:rPr lang="zh-CN" altLang="en-US" dirty="0"/>
              <a:t>众人</a:t>
            </a:r>
            <a:endParaRPr lang="en-US" altLang="zh-CN" dirty="0"/>
          </a:p>
          <a:p>
            <a:pPr lvl="2"/>
            <a:r>
              <a:rPr lang="zh-CN" altLang="en-US" dirty="0"/>
              <a:t>四千人都吃饱了（不算妇女孩子）</a:t>
            </a:r>
            <a:endParaRPr lang="en-US" altLang="zh-CN" dirty="0"/>
          </a:p>
          <a:p>
            <a:pPr lvl="2"/>
            <a:r>
              <a:rPr lang="zh-CN" altLang="en-US" dirty="0"/>
              <a:t>收拾剩下的零碎，装满了七个筐子。</a:t>
            </a:r>
          </a:p>
        </p:txBody>
      </p:sp>
    </p:spTree>
    <p:extLst>
      <p:ext uri="{BB962C8B-B14F-4D97-AF65-F5344CB8AC3E}">
        <p14:creationId xmlns:p14="http://schemas.microsoft.com/office/powerpoint/2010/main" val="14965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几个对比</a:t>
            </a:r>
            <a:endParaRPr lang="en-US" altLang="zh-CN" dirty="0"/>
          </a:p>
          <a:p>
            <a:pPr lvl="1"/>
            <a:r>
              <a:rPr lang="zh-CN" altLang="en-US" sz="2400" dirty="0"/>
              <a:t>法利赛人的不信 </a:t>
            </a:r>
            <a:r>
              <a:rPr lang="en-US" altLang="zh-CN" sz="2400" dirty="0"/>
              <a:t>VS </a:t>
            </a:r>
            <a:r>
              <a:rPr lang="zh-CN" altLang="en-US" sz="2400" dirty="0"/>
              <a:t>迦南妇人的信心</a:t>
            </a:r>
            <a:endParaRPr lang="en-US" altLang="zh-CN" sz="2400" dirty="0"/>
          </a:p>
          <a:p>
            <a:pPr lvl="1"/>
            <a:r>
              <a:rPr lang="zh-CN" altLang="en-US" sz="2400" dirty="0"/>
              <a:t>以色列人得恩典 </a:t>
            </a:r>
            <a:r>
              <a:rPr lang="en-US" altLang="zh-CN" sz="2400" dirty="0"/>
              <a:t>VS </a:t>
            </a:r>
            <a:r>
              <a:rPr lang="zh-CN" altLang="en-US" sz="2400" dirty="0"/>
              <a:t>外邦人得恩典</a:t>
            </a:r>
            <a:endParaRPr lang="en-US" altLang="zh-CN" sz="2400" dirty="0"/>
          </a:p>
          <a:p>
            <a:pPr lvl="1"/>
            <a:r>
              <a:rPr lang="zh-CN" altLang="en-US" sz="2400" dirty="0"/>
              <a:t>拿撒勒人厌弃耶稣 </a:t>
            </a:r>
            <a:r>
              <a:rPr lang="en-US" altLang="zh-CN" sz="2400" dirty="0"/>
              <a:t>VS </a:t>
            </a:r>
            <a:r>
              <a:rPr lang="zh-CN" altLang="en-US" sz="2400" dirty="0"/>
              <a:t>外邦人归荣耀给神</a:t>
            </a:r>
            <a:endParaRPr lang="en-US" altLang="zh-CN" sz="2400" dirty="0"/>
          </a:p>
          <a:p>
            <a:r>
              <a:rPr lang="zh-CN" altLang="en-US" sz="2800" dirty="0"/>
              <a:t>马太要显明的</a:t>
            </a:r>
            <a:endParaRPr lang="en-US" altLang="zh-CN" sz="2800" dirty="0"/>
          </a:p>
          <a:p>
            <a:pPr lvl="1"/>
            <a:r>
              <a:rPr lang="zh-CN" altLang="en-US" sz="2400" dirty="0"/>
              <a:t>耶稣是弥赛亚</a:t>
            </a:r>
            <a:endParaRPr lang="en-US" altLang="zh-CN" sz="2400" dirty="0"/>
          </a:p>
          <a:p>
            <a:pPr lvl="1"/>
            <a:r>
              <a:rPr lang="zh-CN" altLang="en-US" sz="2400" dirty="0"/>
              <a:t>弥赛亚的国度要扩展至外邦人</a:t>
            </a:r>
            <a:endParaRPr lang="en-US" altLang="zh-CN" sz="2400" dirty="0"/>
          </a:p>
          <a:p>
            <a:r>
              <a:rPr lang="zh-CN" altLang="en-US" sz="2800" dirty="0"/>
              <a:t>我们应该如何行</a:t>
            </a:r>
            <a:endParaRPr lang="en-US" altLang="zh-CN" sz="2800" dirty="0"/>
          </a:p>
          <a:p>
            <a:pPr lvl="1"/>
            <a:r>
              <a:rPr lang="zh-CN" altLang="en-US" sz="2400" dirty="0"/>
              <a:t>信靠主耶稣</a:t>
            </a:r>
            <a:endParaRPr lang="en-US" altLang="zh-CN" sz="2400" dirty="0"/>
          </a:p>
          <a:p>
            <a:pPr lvl="1"/>
            <a:r>
              <a:rPr lang="zh-CN" altLang="en-US" sz="2400" dirty="0"/>
              <a:t>努力传扬福音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00582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马太福音</a:t>
            </a:r>
            <a:r>
              <a:rPr lang="en-US" altLang="zh-CN" dirty="0"/>
              <a:t> 15:29-39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2400" baseline="30000" dirty="0"/>
              <a:t>            29</a:t>
            </a:r>
            <a:r>
              <a:rPr lang="zh-CN" altLang="en-US" sz="2400" dirty="0"/>
              <a:t>耶稣离开那地方，来到靠近加利利的海边，就上山坐下。</a:t>
            </a:r>
            <a:r>
              <a:rPr lang="en-US" altLang="zh-CN" sz="2400" baseline="30000" dirty="0"/>
              <a:t>30</a:t>
            </a:r>
            <a:r>
              <a:rPr lang="zh-CN" altLang="en-US" sz="2400" dirty="0"/>
              <a:t>有许多人到他那里，带着瘸子、瞎子、哑巴、有残疾的和好些别的病人，都放在他脚前，他就治好了他们。</a:t>
            </a:r>
            <a:r>
              <a:rPr lang="en-US" altLang="zh-CN" sz="2400" baseline="30000" dirty="0"/>
              <a:t>31</a:t>
            </a:r>
            <a:r>
              <a:rPr lang="zh-CN" altLang="en-US" sz="2400" dirty="0"/>
              <a:t>甚至众人都希奇，因为看见哑巴说话，残疾的痊愈，瘸子行走，瞎子看见，他们就归荣耀给以色列的　神。</a:t>
            </a:r>
            <a:r>
              <a:rPr lang="en-US" altLang="zh-CN" sz="2400" baseline="30000" dirty="0"/>
              <a:t>32</a:t>
            </a:r>
            <a:r>
              <a:rPr lang="zh-CN" altLang="en-US" sz="2400" dirty="0"/>
              <a:t>耶稣叫门徒来，说：“我怜悯这众人，因为他们同我在这里已经三天，也没有吃的了。我不愿意叫他们饿着回去，恐怕在路上困乏。”</a:t>
            </a:r>
            <a:r>
              <a:rPr lang="en-US" altLang="zh-CN" sz="2400" baseline="30000" dirty="0"/>
              <a:t>33</a:t>
            </a:r>
            <a:r>
              <a:rPr lang="zh-CN" altLang="en-US" sz="2400" dirty="0"/>
              <a:t>门徒说：“我们在这野地，哪里有这么多的饼叫这许多人吃饱呢？”</a:t>
            </a:r>
            <a:r>
              <a:rPr lang="en-US" altLang="zh-CN" sz="2400" baseline="30000" dirty="0"/>
              <a:t>34</a:t>
            </a:r>
            <a:r>
              <a:rPr lang="zh-CN" altLang="en-US" sz="2400" dirty="0"/>
              <a:t>耶稣说：“你们有多少饼？”他们说：“有七个，还有几条小鱼。”</a:t>
            </a:r>
            <a:r>
              <a:rPr lang="en-US" altLang="zh-CN" sz="2400" baseline="30000" dirty="0"/>
              <a:t>35</a:t>
            </a:r>
            <a:r>
              <a:rPr lang="zh-CN" altLang="en-US" sz="2400" dirty="0"/>
              <a:t>他就吩咐众人坐在地上，</a:t>
            </a:r>
            <a:r>
              <a:rPr lang="en-US" altLang="zh-CN" sz="2400" baseline="30000" dirty="0"/>
              <a:t>36</a:t>
            </a:r>
            <a:r>
              <a:rPr lang="zh-CN" altLang="en-US" sz="2400" dirty="0"/>
              <a:t>拿着这七个饼和几条鱼，祝谢了，掰开，递给门徒，门徒又递给众人。</a:t>
            </a:r>
            <a:r>
              <a:rPr lang="en-US" altLang="zh-CN" sz="2400" baseline="30000" dirty="0"/>
              <a:t>37</a:t>
            </a:r>
            <a:r>
              <a:rPr lang="zh-CN" altLang="en-US" sz="2400" dirty="0"/>
              <a:t>众人都吃，并且吃饱了，收拾剩下的零碎，装满了七个筐子。</a:t>
            </a:r>
            <a:r>
              <a:rPr lang="en-US" altLang="zh-CN" sz="2400" baseline="30000" dirty="0"/>
              <a:t>38</a:t>
            </a:r>
            <a:r>
              <a:rPr lang="zh-CN" altLang="en-US" sz="2400" dirty="0"/>
              <a:t>吃的人，除了妇女孩子，共有四千。</a:t>
            </a:r>
            <a:r>
              <a:rPr lang="en-US" altLang="zh-CN" sz="2400" baseline="30000" dirty="0"/>
              <a:t>39</a:t>
            </a:r>
            <a:r>
              <a:rPr lang="zh-CN" altLang="en-US" sz="2400" dirty="0"/>
              <a:t>耶稣叫众人散去，就上船，来到马加丹的境界。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1476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天国的样式：第四篇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>
              <a:spcBef>
                <a:spcPts val="768"/>
              </a:spcBef>
            </a:pPr>
            <a:r>
              <a:rPr lang="zh-CN" altLang="en-US" dirty="0"/>
              <a:t>天国的权柄（太</a:t>
            </a:r>
            <a:r>
              <a:rPr lang="en-US" altLang="zh-CN" dirty="0"/>
              <a:t>13:53-18:35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spcBef>
                <a:spcPts val="768"/>
              </a:spcBef>
            </a:pPr>
            <a:r>
              <a:rPr lang="zh-CN" altLang="en-US" dirty="0"/>
              <a:t>叙事（太</a:t>
            </a:r>
            <a:r>
              <a:rPr lang="en-US" altLang="zh-CN" dirty="0"/>
              <a:t>13:53-17:27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spcBef>
                <a:spcPts val="768"/>
              </a:spcBef>
            </a:pPr>
            <a:r>
              <a:rPr lang="zh-CN" altLang="en-US" dirty="0"/>
              <a:t>拿撒勒人厌弃耶稣（太</a:t>
            </a:r>
            <a:r>
              <a:rPr lang="en-US" altLang="zh-CN" dirty="0"/>
              <a:t>13:53-13:58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spcBef>
                <a:spcPts val="768"/>
              </a:spcBef>
            </a:pPr>
            <a:r>
              <a:rPr lang="zh-CN" altLang="en-US" dirty="0"/>
              <a:t>耶稣与希律（太</a:t>
            </a:r>
            <a:r>
              <a:rPr lang="en-US" altLang="zh-CN" dirty="0"/>
              <a:t>14:1-12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spcBef>
                <a:spcPts val="768"/>
              </a:spcBef>
            </a:pPr>
            <a:r>
              <a:rPr lang="zh-CN" altLang="en-US" dirty="0"/>
              <a:t>耶稣使五千人吃饱（太</a:t>
            </a:r>
            <a:r>
              <a:rPr lang="en-US" altLang="zh-CN" dirty="0"/>
              <a:t>14:13-21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spcBef>
                <a:spcPts val="768"/>
              </a:spcBef>
            </a:pPr>
            <a:r>
              <a:rPr lang="zh-CN" altLang="en-US" dirty="0"/>
              <a:t>耶稣在水面行走（太</a:t>
            </a:r>
            <a:r>
              <a:rPr lang="en-US" altLang="zh-CN" dirty="0"/>
              <a:t>14:22-33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spcBef>
                <a:spcPts val="768"/>
              </a:spcBef>
            </a:pPr>
            <a:r>
              <a:rPr lang="zh-CN" altLang="en-US" dirty="0"/>
              <a:t>耶稣论洁净（太</a:t>
            </a:r>
            <a:r>
              <a:rPr lang="en-US" altLang="zh-CN" dirty="0"/>
              <a:t>14:34-15:20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spcBef>
                <a:spcPts val="768"/>
              </a:spcBef>
            </a:pPr>
            <a:r>
              <a:rPr lang="zh-CN" altLang="en-US" dirty="0"/>
              <a:t>迦南妇人的信心（太</a:t>
            </a:r>
            <a:r>
              <a:rPr lang="en-US" altLang="zh-CN" dirty="0"/>
              <a:t>15:21-28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spcBef>
                <a:spcPts val="768"/>
              </a:spcBef>
            </a:pPr>
            <a:r>
              <a:rPr lang="zh-CN" altLang="en-US" dirty="0">
                <a:solidFill>
                  <a:srgbClr val="FFC000"/>
                </a:solidFill>
              </a:rPr>
              <a:t>耶稣使四千人吃饱（太</a:t>
            </a:r>
            <a:r>
              <a:rPr lang="en-US" altLang="zh-CN" dirty="0">
                <a:solidFill>
                  <a:srgbClr val="FFC000"/>
                </a:solidFill>
              </a:rPr>
              <a:t>15:29-39</a:t>
            </a:r>
            <a:r>
              <a:rPr lang="zh-CN" altLang="en-US" dirty="0">
                <a:solidFill>
                  <a:srgbClr val="FFC000"/>
                </a:solidFill>
              </a:rPr>
              <a:t>）</a:t>
            </a:r>
            <a:endParaRPr lang="en-US" altLang="zh-CN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3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E7A803-B857-4BEF-90B8-71BD2901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4DB13B-E1E4-4F1C-B3B5-F4FFED16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几个问题</a:t>
            </a:r>
            <a:endParaRPr lang="en-US" altLang="zh-CN" dirty="0"/>
          </a:p>
          <a:p>
            <a:pPr lvl="1"/>
            <a:r>
              <a:rPr lang="zh-CN" altLang="en-US" dirty="0"/>
              <a:t>为什么再次记叙耶稣医治瘸子、瞎子、哑巴？</a:t>
            </a:r>
            <a:endParaRPr lang="en-US" altLang="zh-CN" dirty="0"/>
          </a:p>
          <a:p>
            <a:pPr lvl="1"/>
            <a:r>
              <a:rPr lang="zh-CN" altLang="en-US" dirty="0"/>
              <a:t>耶稣的医治带来了什么？</a:t>
            </a:r>
            <a:endParaRPr lang="en-US" altLang="zh-CN" dirty="0"/>
          </a:p>
          <a:p>
            <a:pPr lvl="1"/>
            <a:r>
              <a:rPr lang="zh-CN" altLang="en-US" dirty="0"/>
              <a:t>耶稣为什么供应这么多人的需要？</a:t>
            </a:r>
            <a:endParaRPr lang="en-US" altLang="zh-CN" dirty="0"/>
          </a:p>
          <a:p>
            <a:pPr lvl="1"/>
            <a:r>
              <a:rPr lang="zh-CN" altLang="en-US" dirty="0"/>
              <a:t>为什么再次记叙耶稣使四千人吃饱？</a:t>
            </a:r>
            <a:endParaRPr lang="en-US" altLang="zh-CN" dirty="0"/>
          </a:p>
          <a:p>
            <a:pPr lvl="1"/>
            <a:r>
              <a:rPr lang="zh-CN" altLang="en-US" dirty="0"/>
              <a:t>这段经文对我们今天有什么意义？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92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17FCFA-2732-4109-80EC-F5055E2B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平行经文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F5A14-67C0-4204-A480-0BC359B94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可</a:t>
            </a:r>
            <a:r>
              <a:rPr lang="en-US" altLang="zh-CN" dirty="0"/>
              <a:t>7:24-8:10</a:t>
            </a:r>
          </a:p>
          <a:p>
            <a:pPr lvl="1"/>
            <a:r>
              <a:rPr lang="zh-CN" altLang="en-US" dirty="0"/>
              <a:t>可</a:t>
            </a:r>
            <a:r>
              <a:rPr lang="en-US" altLang="zh-CN" dirty="0"/>
              <a:t>7:24-30 </a:t>
            </a:r>
            <a:r>
              <a:rPr lang="zh-CN" altLang="en-US" dirty="0"/>
              <a:t>迦南妇人的信心</a:t>
            </a:r>
            <a:endParaRPr lang="en-US" altLang="zh-CN" dirty="0"/>
          </a:p>
          <a:p>
            <a:pPr lvl="1"/>
            <a:r>
              <a:rPr lang="zh-CN" altLang="en-US" dirty="0"/>
              <a:t>可</a:t>
            </a:r>
            <a:r>
              <a:rPr lang="en-US" altLang="zh-CN" dirty="0"/>
              <a:t>7:31-37 </a:t>
            </a:r>
            <a:r>
              <a:rPr lang="zh-CN" altLang="en-US" dirty="0"/>
              <a:t>耶稣医治病人</a:t>
            </a:r>
            <a:endParaRPr lang="en-US" altLang="zh-CN" dirty="0"/>
          </a:p>
          <a:p>
            <a:pPr lvl="2"/>
            <a:r>
              <a:rPr lang="zh-CN" altLang="en-US" dirty="0"/>
              <a:t>耶稣又离了推罗的境界，经过西顿，就从低加坡里境内来到加利利海。</a:t>
            </a:r>
            <a:endParaRPr lang="en-US" altLang="zh-CN" dirty="0"/>
          </a:p>
          <a:p>
            <a:pPr lvl="2"/>
            <a:r>
              <a:rPr lang="zh-CN" altLang="en-US" dirty="0"/>
              <a:t>众人分外希奇，说：“他所做的事都好，他连聋子也叫他们听见，哑巴也叫他们说话！” </a:t>
            </a:r>
            <a:endParaRPr lang="en-US" altLang="zh-CN" dirty="0"/>
          </a:p>
          <a:p>
            <a:pPr lvl="1"/>
            <a:r>
              <a:rPr lang="zh-CN" altLang="en-US" dirty="0"/>
              <a:t>可</a:t>
            </a:r>
            <a:r>
              <a:rPr lang="en-US" altLang="zh-CN" dirty="0"/>
              <a:t>8:1-10 </a:t>
            </a:r>
            <a:r>
              <a:rPr lang="zh-CN" altLang="en-US" dirty="0"/>
              <a:t>耶稣使四千人吃饱</a:t>
            </a:r>
            <a:endParaRPr lang="en-US" altLang="zh-CN" dirty="0"/>
          </a:p>
          <a:p>
            <a:r>
              <a:rPr lang="zh-CN" altLang="en-US" dirty="0"/>
              <a:t>这三件事都发生在外邦人的地域</a:t>
            </a:r>
          </a:p>
        </p:txBody>
      </p:sp>
    </p:spTree>
    <p:extLst>
      <p:ext uri="{BB962C8B-B14F-4D97-AF65-F5344CB8AC3E}">
        <p14:creationId xmlns:p14="http://schemas.microsoft.com/office/powerpoint/2010/main" val="32806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4371D-FC6D-4C94-BC7F-82E81853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C98ABE-82D8-409A-997A-E0F6903E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13042-6EE9-4A67-B4AE-AF8E5A97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耶稣是谁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D8DBB8-CF59-4B10-B2C1-1DC9EE8F8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耶稣是弥赛亚</a:t>
            </a:r>
            <a:endParaRPr lang="en-US" altLang="zh-CN" dirty="0"/>
          </a:p>
          <a:p>
            <a:pPr lvl="1"/>
            <a:r>
              <a:rPr lang="zh-CN" altLang="en-US" dirty="0"/>
              <a:t>耶稣医治：瘸子、瞎子、哑巴、有残疾的</a:t>
            </a:r>
            <a:endParaRPr lang="en-US" altLang="zh-CN" dirty="0"/>
          </a:p>
          <a:p>
            <a:pPr lvl="1"/>
            <a:r>
              <a:rPr lang="zh-CN" altLang="en-US" dirty="0"/>
              <a:t>应验先知关于弥赛亚的预言</a:t>
            </a:r>
            <a:endParaRPr lang="en-US" altLang="zh-CN" dirty="0"/>
          </a:p>
          <a:p>
            <a:pPr lvl="2"/>
            <a:r>
              <a:rPr lang="zh-CN" altLang="en-US" dirty="0"/>
              <a:t>赛</a:t>
            </a:r>
            <a:r>
              <a:rPr lang="en-US" altLang="zh-CN" dirty="0"/>
              <a:t>35:5-6 </a:t>
            </a:r>
            <a:r>
              <a:rPr lang="zh-CN" altLang="en-US" dirty="0"/>
              <a:t>那时，瞎子的眼必睁开，聋子的耳必开通；那时，瘸子必跳跃像鹿，哑巴的舌头必能歌唱；在旷野必有水发出，在沙漠必有河涌流。</a:t>
            </a:r>
          </a:p>
          <a:p>
            <a:pPr lvl="2"/>
            <a:r>
              <a:rPr lang="zh-CN" altLang="en-US" dirty="0"/>
              <a:t>赛</a:t>
            </a:r>
            <a:r>
              <a:rPr lang="en-US" altLang="zh-CN" dirty="0"/>
              <a:t>29:18-19 </a:t>
            </a:r>
            <a:r>
              <a:rPr lang="zh-CN" altLang="en-US" dirty="0"/>
              <a:t>那时，聋子必听见这书上的话；瞎子的眼必从迷蒙黑暗中得以看见。谦卑人必因耶和华增添欢喜；人间贫穷的必因以色列的圣者快乐。</a:t>
            </a:r>
            <a:endParaRPr lang="en-US" altLang="zh-CN" dirty="0"/>
          </a:p>
          <a:p>
            <a:r>
              <a:rPr lang="zh-CN" altLang="en-US" dirty="0"/>
              <a:t>弥赛亚为谁而降生？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21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4EC47-E6B8-40A9-BFE7-C2216C36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耶稣是谁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58E4A7-FFA3-43CE-9B3D-F2413897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耶稣的使命</a:t>
            </a:r>
            <a:endParaRPr lang="en-US" altLang="zh-CN" dirty="0"/>
          </a:p>
          <a:p>
            <a:pPr lvl="1"/>
            <a:r>
              <a:rPr lang="zh-CN" altLang="en-US" dirty="0"/>
              <a:t>太</a:t>
            </a:r>
            <a:r>
              <a:rPr lang="en-US" altLang="zh-CN" dirty="0"/>
              <a:t>15:24 </a:t>
            </a:r>
            <a:r>
              <a:rPr lang="zh-CN" altLang="en-US" dirty="0"/>
              <a:t>耶稣说：“我奉差遣，不过是到以色列家迷失的羊那里去。”</a:t>
            </a:r>
            <a:endParaRPr lang="en-US" altLang="zh-CN" dirty="0"/>
          </a:p>
          <a:p>
            <a:pPr lvl="1"/>
            <a:r>
              <a:rPr lang="zh-CN" altLang="en-US" dirty="0"/>
              <a:t>太</a:t>
            </a:r>
            <a:r>
              <a:rPr lang="en-US" altLang="zh-CN" dirty="0"/>
              <a:t>1:21 </a:t>
            </a:r>
            <a:r>
              <a:rPr lang="zh-CN" altLang="en-US" dirty="0"/>
              <a:t>她将要生一个儿子，你要给他起名叫耶稣，因他要将自己的百姓从罪恶里救出来。”</a:t>
            </a:r>
            <a:endParaRPr lang="en-US" altLang="zh-CN" dirty="0"/>
          </a:p>
          <a:p>
            <a:pPr lvl="1"/>
            <a:r>
              <a:rPr lang="zh-CN" altLang="en-US" dirty="0"/>
              <a:t>耶稣在加利利开始传道（太</a:t>
            </a:r>
            <a:r>
              <a:rPr lang="en-US" altLang="zh-CN" dirty="0"/>
              <a:t>4:12-17</a:t>
            </a:r>
            <a:r>
              <a:rPr lang="zh-CN" altLang="en-US" dirty="0"/>
              <a:t>，赛</a:t>
            </a:r>
            <a:r>
              <a:rPr lang="en-US" altLang="zh-CN" dirty="0"/>
              <a:t>9:1-2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马太多次提到外邦人得恩典</a:t>
            </a:r>
            <a:endParaRPr lang="en-US" altLang="zh-CN" dirty="0"/>
          </a:p>
          <a:p>
            <a:pPr lvl="2"/>
            <a:r>
              <a:rPr lang="zh-CN" altLang="en-US" dirty="0"/>
              <a:t>施洗约翰：太</a:t>
            </a:r>
            <a:r>
              <a:rPr lang="en-US" altLang="zh-CN" dirty="0"/>
              <a:t>3:9-10</a:t>
            </a:r>
          </a:p>
          <a:p>
            <a:pPr lvl="2"/>
            <a:r>
              <a:rPr lang="zh-CN" altLang="en-US" dirty="0"/>
              <a:t>耶稣：太</a:t>
            </a:r>
            <a:r>
              <a:rPr lang="en-US" altLang="zh-CN" dirty="0"/>
              <a:t>8:11-12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76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blegeography.holylight.org.tw/images/index/condensedbible/map/1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1" y="0"/>
            <a:ext cx="4419987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blegeography.holylight.org.tw/images/index/condensedbible/map/0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66" y="0"/>
            <a:ext cx="4995544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2915816" y="5517232"/>
            <a:ext cx="576064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03648" y="159550"/>
            <a:ext cx="2232248" cy="27363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119355" y="156066"/>
            <a:ext cx="2232248" cy="273630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657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37396</TotalTime>
  <Words>1052</Words>
  <Application>Microsoft Office PowerPoint</Application>
  <PresentationFormat>全屏显示(4:3)</PresentationFormat>
  <Paragraphs>100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马太福音 15:29-39</vt:lpstr>
      <vt:lpstr>马太福音 15:29-39</vt:lpstr>
      <vt:lpstr>天国的样式：第四篇</vt:lpstr>
      <vt:lpstr>思考</vt:lpstr>
      <vt:lpstr>平行经文</vt:lpstr>
      <vt:lpstr>PowerPoint 演示文稿</vt:lpstr>
      <vt:lpstr>耶稣是谁</vt:lpstr>
      <vt:lpstr>耶稣是谁</vt:lpstr>
      <vt:lpstr>PowerPoint 演示文稿</vt:lpstr>
      <vt:lpstr>外邦人得福</vt:lpstr>
      <vt:lpstr>外邦人得福</vt:lpstr>
      <vt:lpstr>外邦人得福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主仆制作   QQ:191760425</dc:title>
  <dc:subject>主仆制作   QQ:191760425</dc:subject>
  <dc:creator>Elim</dc:creator>
  <dc:description>主仆制作   QQ:191760425</dc:description>
  <cp:lastModifiedBy>Elim</cp:lastModifiedBy>
  <cp:revision>2009</cp:revision>
  <dcterms:modified xsi:type="dcterms:W3CDTF">2020-10-17T13:58:43Z</dcterms:modified>
</cp:coreProperties>
</file>