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/>
              <a:t>15:21-28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迦南妇人的信心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658240-D466-491D-B61D-4B727261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4DCB0B-2B64-4138-9E6C-5B9955E5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从救赎历史的发展看耶稣的回答</a:t>
            </a:r>
            <a:endParaRPr lang="en-US" altLang="zh-CN" dirty="0"/>
          </a:p>
          <a:p>
            <a:pPr lvl="1"/>
            <a:r>
              <a:rPr lang="zh-CN" altLang="en-US" dirty="0"/>
              <a:t>神与以色列人立约</a:t>
            </a:r>
            <a:endParaRPr lang="en-US" altLang="zh-CN" dirty="0"/>
          </a:p>
          <a:p>
            <a:pPr lvl="1"/>
            <a:r>
              <a:rPr lang="zh-CN" altLang="en-US" dirty="0"/>
              <a:t>以色列人背约以至被掳</a:t>
            </a:r>
            <a:endParaRPr lang="en-US" altLang="zh-CN" dirty="0"/>
          </a:p>
          <a:p>
            <a:pPr lvl="1"/>
            <a:r>
              <a:rPr lang="zh-CN" altLang="en-US" dirty="0"/>
              <a:t>神差一位好牧人与以色列人立新约（结</a:t>
            </a:r>
            <a:r>
              <a:rPr lang="en-US" altLang="zh-CN" dirty="0"/>
              <a:t>34-37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以色列是迷失的羊</a:t>
            </a:r>
            <a:endParaRPr lang="en-US" altLang="zh-CN" dirty="0"/>
          </a:p>
          <a:p>
            <a:pPr lvl="2"/>
            <a:r>
              <a:rPr lang="zh-CN" altLang="en-US" dirty="0"/>
              <a:t>神差遣一位好牧人来找羊</a:t>
            </a:r>
            <a:endParaRPr lang="en-US" altLang="zh-CN" dirty="0"/>
          </a:p>
          <a:p>
            <a:pPr lvl="2"/>
            <a:r>
              <a:rPr lang="zh-CN" altLang="en-US" dirty="0"/>
              <a:t>好牧人会从外邦地聚集以色列人归回</a:t>
            </a:r>
            <a:endParaRPr lang="en-US" altLang="zh-CN" dirty="0"/>
          </a:p>
          <a:p>
            <a:pPr lvl="2"/>
            <a:r>
              <a:rPr lang="zh-CN" altLang="en-US" dirty="0"/>
              <a:t>神要赐以色列人一个新心并使枯骨复苏</a:t>
            </a:r>
            <a:endParaRPr lang="en-US" altLang="zh-CN" dirty="0"/>
          </a:p>
          <a:p>
            <a:pPr lvl="1"/>
            <a:r>
              <a:rPr lang="zh-CN" altLang="en-US" dirty="0"/>
              <a:t>耶稣就是那位预言中要来的好牧人</a:t>
            </a:r>
            <a:endParaRPr lang="en-US" altLang="zh-CN" dirty="0"/>
          </a:p>
          <a:p>
            <a:pPr lvl="1"/>
            <a:r>
              <a:rPr lang="zh-CN" altLang="en-US" dirty="0"/>
              <a:t>耶稣的使命要扩展至整个世界（太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482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1D5AE-1ED2-42C0-B9A3-0960A5AE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耶稣与迦南妇人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107231-68C9-4653-BE07-426280BED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第二回合</a:t>
            </a:r>
            <a:endParaRPr lang="en-US" altLang="zh-CN" dirty="0"/>
          </a:p>
          <a:p>
            <a:pPr lvl="1"/>
            <a:r>
              <a:rPr lang="zh-CN" altLang="en-US" dirty="0"/>
              <a:t>迦南妇人：跪在耶稣面前祈求</a:t>
            </a:r>
            <a:endParaRPr lang="en-US" altLang="zh-CN" dirty="0"/>
          </a:p>
          <a:p>
            <a:pPr lvl="1"/>
            <a:r>
              <a:rPr lang="zh-CN" altLang="en-US" dirty="0"/>
              <a:t>耶稣的确认</a:t>
            </a:r>
            <a:endParaRPr lang="en-US" altLang="zh-CN" dirty="0"/>
          </a:p>
          <a:p>
            <a:pPr lvl="2"/>
            <a:r>
              <a:rPr lang="zh-CN" altLang="en-US" dirty="0"/>
              <a:t>你明白以色列人和外邦人在立约上的差异吗？</a:t>
            </a:r>
            <a:endParaRPr lang="en-US" altLang="zh-CN" dirty="0"/>
          </a:p>
          <a:p>
            <a:pPr lvl="2"/>
            <a:r>
              <a:rPr lang="zh-CN" altLang="en-US" dirty="0"/>
              <a:t>地位先后：先要喂饱儿女</a:t>
            </a:r>
            <a:endParaRPr lang="en-US" altLang="zh-CN" dirty="0"/>
          </a:p>
          <a:p>
            <a:pPr lvl="1"/>
            <a:r>
              <a:rPr lang="zh-CN" altLang="en-US" dirty="0"/>
              <a:t>迦南妇人的智慧和信心</a:t>
            </a:r>
            <a:endParaRPr lang="en-US" altLang="zh-CN" dirty="0"/>
          </a:p>
          <a:p>
            <a:pPr lvl="2"/>
            <a:r>
              <a:rPr lang="zh-CN" altLang="en-US" dirty="0"/>
              <a:t>她知道自己无权享有神与以色列人所立的约</a:t>
            </a:r>
            <a:endParaRPr lang="en-US" altLang="zh-CN" dirty="0"/>
          </a:p>
          <a:p>
            <a:pPr lvl="2"/>
            <a:r>
              <a:rPr lang="zh-CN" altLang="en-US" dirty="0"/>
              <a:t>她也没有指责神奥秘的拣选是不公义的</a:t>
            </a:r>
            <a:endParaRPr lang="en-US" altLang="zh-CN" dirty="0"/>
          </a:p>
          <a:p>
            <a:pPr lvl="2"/>
            <a:r>
              <a:rPr lang="zh-CN" altLang="en-US" dirty="0"/>
              <a:t>她只是希望从以色列满溢的福气中分得一点好处</a:t>
            </a:r>
            <a:endParaRPr lang="en-US" altLang="zh-CN" dirty="0"/>
          </a:p>
          <a:p>
            <a:pPr lvl="1"/>
            <a:r>
              <a:rPr lang="zh-CN" altLang="en-US" dirty="0"/>
              <a:t>耶稣回应迦南妇人：医治了她的女儿</a:t>
            </a:r>
          </a:p>
        </p:txBody>
      </p:sp>
    </p:spTree>
    <p:extLst>
      <p:ext uri="{BB962C8B-B14F-4D97-AF65-F5344CB8AC3E}">
        <p14:creationId xmlns:p14="http://schemas.microsoft.com/office/powerpoint/2010/main" val="142399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ED3F9-9EBB-430A-BEC9-6BF92E8A2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耶稣与迦南妇人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43D673-1FFF-494A-98D5-BEA513538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迦南妇人的信心是基于</a:t>
            </a:r>
            <a:endParaRPr lang="en-US" altLang="zh-CN" dirty="0"/>
          </a:p>
          <a:p>
            <a:pPr lvl="1"/>
            <a:r>
              <a:rPr lang="zh-CN" altLang="en-US" dirty="0"/>
              <a:t>她对于弥赛亚身份的认识</a:t>
            </a:r>
            <a:endParaRPr lang="en-US" altLang="zh-CN" dirty="0"/>
          </a:p>
          <a:p>
            <a:pPr lvl="1"/>
            <a:r>
              <a:rPr lang="zh-CN" altLang="en-US" dirty="0"/>
              <a:t>她对于自己身份的认识</a:t>
            </a:r>
            <a:endParaRPr lang="en-US" altLang="zh-CN" dirty="0"/>
          </a:p>
          <a:p>
            <a:pPr lvl="1"/>
            <a:r>
              <a:rPr lang="zh-CN" altLang="en-US" dirty="0"/>
              <a:t>她对于神的约的认识</a:t>
            </a:r>
            <a:endParaRPr lang="en-US" altLang="zh-CN" dirty="0"/>
          </a:p>
          <a:p>
            <a:pPr lvl="1"/>
            <a:r>
              <a:rPr lang="zh-CN" altLang="en-US" dirty="0"/>
              <a:t>她对于神的怜悯的认识</a:t>
            </a:r>
            <a:endParaRPr lang="en-US" altLang="zh-CN" dirty="0"/>
          </a:p>
          <a:p>
            <a:r>
              <a:rPr lang="zh-CN" altLang="en-US" dirty="0"/>
              <a:t>迦南妇人和文士</a:t>
            </a:r>
            <a:r>
              <a:rPr lang="en-US" altLang="zh-CN" dirty="0"/>
              <a:t>&amp;</a:t>
            </a:r>
            <a:r>
              <a:rPr lang="zh-CN" altLang="en-US" dirty="0"/>
              <a:t>法利赛人的对比</a:t>
            </a:r>
            <a:endParaRPr lang="en-US" altLang="zh-CN" dirty="0"/>
          </a:p>
          <a:p>
            <a:pPr lvl="1"/>
            <a:r>
              <a:rPr lang="zh-CN" altLang="en-US" dirty="0"/>
              <a:t>前者：虽然与圣约无份却用信心求恩典</a:t>
            </a:r>
            <a:endParaRPr lang="en-US" altLang="zh-CN" dirty="0"/>
          </a:p>
          <a:p>
            <a:pPr lvl="1"/>
            <a:r>
              <a:rPr lang="zh-CN" altLang="en-US" dirty="0"/>
              <a:t>后者：错误地理解圣经并挑战耶稣的权柄</a:t>
            </a:r>
          </a:p>
        </p:txBody>
      </p:sp>
    </p:spTree>
    <p:extLst>
      <p:ext uri="{BB962C8B-B14F-4D97-AF65-F5344CB8AC3E}">
        <p14:creationId xmlns:p14="http://schemas.microsoft.com/office/powerpoint/2010/main" val="1858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我们要用信心来到神的面前</a:t>
            </a:r>
            <a:endParaRPr lang="en-US" altLang="zh-CN" sz="2800" dirty="0"/>
          </a:p>
          <a:p>
            <a:pPr lvl="1"/>
            <a:r>
              <a:rPr lang="zh-CN" altLang="en-US" sz="2400" dirty="0"/>
              <a:t>相信神的怜悯</a:t>
            </a:r>
            <a:endParaRPr lang="en-US" altLang="zh-CN" sz="2400" dirty="0"/>
          </a:p>
          <a:p>
            <a:pPr lvl="1"/>
            <a:r>
              <a:rPr lang="zh-CN" altLang="en-US" sz="2400" dirty="0"/>
              <a:t>相信耶稣是弥赛亚</a:t>
            </a:r>
            <a:endParaRPr lang="en-US" altLang="zh-CN" sz="2400" dirty="0"/>
          </a:p>
          <a:p>
            <a:pPr lvl="1"/>
            <a:r>
              <a:rPr lang="zh-CN" altLang="en-US" sz="2400" dirty="0"/>
              <a:t>相信神藉着耶稣的死所立的新约</a:t>
            </a:r>
            <a:endParaRPr lang="en-US" altLang="zh-CN" sz="2400" dirty="0"/>
          </a:p>
          <a:p>
            <a:pPr lvl="1"/>
            <a:r>
              <a:rPr lang="zh-CN" altLang="en-US" sz="2400" dirty="0"/>
              <a:t>相信从耶稣那里能得恩典（除去罪）</a:t>
            </a:r>
            <a:endParaRPr lang="en-US" altLang="zh-CN" sz="2400" dirty="0"/>
          </a:p>
          <a:p>
            <a:r>
              <a:rPr lang="zh-CN" altLang="en-US" sz="2800" dirty="0"/>
              <a:t>应该如何去行</a:t>
            </a:r>
            <a:endParaRPr lang="en-US" altLang="zh-CN" sz="2800" dirty="0"/>
          </a:p>
          <a:p>
            <a:pPr lvl="1"/>
            <a:r>
              <a:rPr lang="zh-CN" altLang="en-US" sz="2400" dirty="0"/>
              <a:t>耶稣的追随者：福音是从犹太人出来得</a:t>
            </a:r>
            <a:endParaRPr lang="en-US" altLang="zh-CN" sz="2400" dirty="0"/>
          </a:p>
          <a:p>
            <a:pPr lvl="1"/>
            <a:r>
              <a:rPr lang="zh-CN" altLang="en-US" sz="2400" dirty="0"/>
              <a:t>马太时代的读者：向外邦人传福音的大使命</a:t>
            </a:r>
            <a:endParaRPr lang="en-US" altLang="zh-CN" sz="2400" dirty="0"/>
          </a:p>
          <a:p>
            <a:pPr lvl="1"/>
            <a:r>
              <a:rPr lang="zh-CN" altLang="en-US" sz="2400" dirty="0"/>
              <a:t>当今时代的基督徒：努力向福音全球化迈进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15:21-28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 21</a:t>
            </a:r>
            <a:r>
              <a:rPr lang="zh-CN" altLang="en-US" sz="2800" dirty="0"/>
              <a:t>耶稣离开那里，退到推罗、西顿的境内去。</a:t>
            </a:r>
            <a:r>
              <a:rPr lang="en-US" altLang="zh-CN" sz="2800" baseline="30000" dirty="0"/>
              <a:t>22</a:t>
            </a:r>
            <a:r>
              <a:rPr lang="zh-CN" altLang="en-US" sz="2800" dirty="0"/>
              <a:t>有一个迦南妇人从那地方出来，喊着说：“主啊，大卫的子孙，可怜我！我女儿被鬼附得甚苦。”</a:t>
            </a:r>
            <a:r>
              <a:rPr lang="en-US" altLang="zh-CN" sz="2800" baseline="30000" dirty="0"/>
              <a:t>23</a:t>
            </a:r>
            <a:r>
              <a:rPr lang="zh-CN" altLang="en-US" sz="2800" dirty="0"/>
              <a:t>耶稣却一言不答。门徒进前来，求他说：“这妇人在我们后头喊叫，请打发她走吧！”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耶稣说：“我奉差遣，不过是到以色列家迷失的羊那里去。”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那妇人来拜他，说：“主啊，帮助我！”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他回答说：“不好拿儿女的饼丢给狗吃。”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妇人说：“主啊，不错！但是狗也吃它主人桌子上掉下来的碎渣儿。”</a:t>
            </a:r>
            <a:r>
              <a:rPr lang="en-US" altLang="zh-CN" sz="2800" baseline="30000" dirty="0"/>
              <a:t>28</a:t>
            </a:r>
            <a:r>
              <a:rPr lang="zh-CN" altLang="en-US" sz="2800" dirty="0"/>
              <a:t>耶稣说：“妇人，你的信心是大的，照你所要的，给你成全了吧！”从那时候，她女儿就好了。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耶稣使五千人吃饱（太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耶稣在水面行走（太</a:t>
            </a:r>
            <a:r>
              <a:rPr lang="en-US" altLang="zh-CN" dirty="0"/>
              <a:t>14:22-33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耶稣论洁净（太</a:t>
            </a:r>
            <a:r>
              <a:rPr lang="en-US" altLang="zh-CN" dirty="0"/>
              <a:t>14:34-15:20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迦南妇人的信心（太</a:t>
            </a:r>
            <a:r>
              <a:rPr lang="en-US" altLang="zh-CN" dirty="0">
                <a:solidFill>
                  <a:srgbClr val="FFC000"/>
                </a:solidFill>
              </a:rPr>
              <a:t>15:21-28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迦南妇人和百夫长有什么区别？（太</a:t>
            </a:r>
            <a:r>
              <a:rPr lang="en-US" altLang="zh-CN" dirty="0"/>
              <a:t>8:5-13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迦南妇人对耶稣的认识是怎样的？</a:t>
            </a:r>
            <a:endParaRPr lang="en-US" altLang="zh-CN" dirty="0"/>
          </a:p>
          <a:p>
            <a:pPr lvl="1"/>
            <a:r>
              <a:rPr lang="zh-CN" altLang="en-US" dirty="0"/>
              <a:t>耶稣的回应（</a:t>
            </a:r>
            <a:r>
              <a:rPr lang="en-US" altLang="zh-CN" dirty="0"/>
              <a:t>24</a:t>
            </a:r>
            <a:r>
              <a:rPr lang="zh-CN" altLang="en-US" dirty="0"/>
              <a:t>节）说明了什么？</a:t>
            </a:r>
            <a:endParaRPr lang="en-US" altLang="zh-CN" dirty="0"/>
          </a:p>
          <a:p>
            <a:pPr lvl="1"/>
            <a:r>
              <a:rPr lang="zh-CN" altLang="en-US" dirty="0"/>
              <a:t>迦南妇人的信心是基于什么？</a:t>
            </a:r>
            <a:endParaRPr lang="en-US" altLang="zh-CN" dirty="0"/>
          </a:p>
          <a:p>
            <a:pPr lvl="1"/>
            <a:r>
              <a:rPr lang="zh-CN" altLang="en-US" dirty="0"/>
              <a:t>迦南妇人对比法利赛人</a:t>
            </a:r>
            <a:r>
              <a:rPr lang="en-US" altLang="zh-CN" dirty="0"/>
              <a:t>&amp;</a:t>
            </a:r>
            <a:r>
              <a:rPr lang="zh-CN" altLang="en-US" dirty="0"/>
              <a:t>文士如何？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34371D-FC6D-4C94-BC7F-82E81853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0A2D63-2465-4844-B040-547A3FDFD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地点</a:t>
            </a:r>
            <a:endParaRPr lang="en-US" altLang="zh-CN" dirty="0"/>
          </a:p>
          <a:p>
            <a:pPr lvl="1"/>
            <a:r>
              <a:rPr lang="zh-CN" altLang="en-US" dirty="0"/>
              <a:t>推罗、西顿境内</a:t>
            </a:r>
            <a:endParaRPr lang="en-US" altLang="zh-CN" dirty="0"/>
          </a:p>
          <a:p>
            <a:pPr lvl="1"/>
            <a:r>
              <a:rPr lang="zh-CN" altLang="en-US" dirty="0"/>
              <a:t>外邦人的地界</a:t>
            </a:r>
            <a:endParaRPr lang="en-US" altLang="zh-CN" dirty="0"/>
          </a:p>
          <a:p>
            <a:r>
              <a:rPr lang="zh-CN" altLang="en-US" dirty="0"/>
              <a:t>人物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endParaRPr lang="en-US" altLang="zh-CN" dirty="0"/>
          </a:p>
          <a:p>
            <a:pPr lvl="1"/>
            <a:r>
              <a:rPr lang="zh-CN" altLang="en-US" dirty="0"/>
              <a:t>门徒</a:t>
            </a:r>
            <a:endParaRPr lang="en-US" altLang="zh-CN" dirty="0"/>
          </a:p>
          <a:p>
            <a:pPr lvl="1"/>
            <a:r>
              <a:rPr lang="zh-CN" altLang="en-US" dirty="0"/>
              <a:t>迦南妇人</a:t>
            </a:r>
            <a:endParaRPr lang="en-US" altLang="zh-CN" dirty="0"/>
          </a:p>
          <a:p>
            <a:r>
              <a:rPr lang="zh-CN" altLang="en-US" dirty="0"/>
              <a:t>事件</a:t>
            </a:r>
            <a:endParaRPr lang="en-US" altLang="zh-CN" dirty="0"/>
          </a:p>
          <a:p>
            <a:pPr lvl="1"/>
            <a:r>
              <a:rPr lang="zh-CN" altLang="en-US" dirty="0"/>
              <a:t>迦南妇人求医治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0C56C8C-E95F-4EFA-914A-1211F8954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600200"/>
            <a:ext cx="6868484" cy="581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73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255BFF-A3D5-43D0-A36C-13F5E027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迦南妇人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2BF392-832F-4A59-84CF-EF1E5854D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迦南妇人是谁？</a:t>
            </a:r>
            <a:endParaRPr lang="en-US" altLang="zh-CN" dirty="0"/>
          </a:p>
          <a:p>
            <a:pPr lvl="1"/>
            <a:r>
              <a:rPr lang="zh-CN" altLang="en-US" dirty="0"/>
              <a:t>外邦人：与圣约无份</a:t>
            </a:r>
            <a:endParaRPr lang="en-US" altLang="zh-CN" dirty="0"/>
          </a:p>
          <a:p>
            <a:pPr lvl="1"/>
            <a:r>
              <a:rPr lang="zh-CN" altLang="en-US" dirty="0"/>
              <a:t>异教徒：敬拜假神而非耶和华</a:t>
            </a:r>
            <a:endParaRPr lang="en-US" altLang="zh-CN" dirty="0"/>
          </a:p>
          <a:p>
            <a:pPr lvl="1"/>
            <a:r>
              <a:rPr lang="zh-CN" altLang="en-US" dirty="0"/>
              <a:t>迦南人：自古以来是以色列人的仇敌</a:t>
            </a:r>
            <a:endParaRPr lang="en-US" altLang="zh-CN" dirty="0"/>
          </a:p>
          <a:p>
            <a:r>
              <a:rPr lang="zh-CN" altLang="en-US" dirty="0"/>
              <a:t>迦南妇人和百夫长（太</a:t>
            </a:r>
            <a:r>
              <a:rPr lang="en-US" altLang="zh-CN" dirty="0"/>
              <a:t>8:5-13</a:t>
            </a:r>
            <a:r>
              <a:rPr lang="zh-CN" altLang="en-US" dirty="0"/>
              <a:t>）的对比</a:t>
            </a:r>
            <a:endParaRPr lang="en-US" altLang="zh-CN" dirty="0"/>
          </a:p>
          <a:p>
            <a:pPr lvl="1"/>
            <a:r>
              <a:rPr lang="zh-CN" altLang="en-US" dirty="0"/>
              <a:t>都是外邦人</a:t>
            </a:r>
            <a:endParaRPr lang="en-US" altLang="zh-CN" dirty="0"/>
          </a:p>
          <a:p>
            <a:pPr lvl="1"/>
            <a:r>
              <a:rPr lang="zh-CN" altLang="en-US" dirty="0"/>
              <a:t>都对耶稣充满信心</a:t>
            </a:r>
            <a:endParaRPr lang="en-US" altLang="zh-CN" dirty="0"/>
          </a:p>
          <a:p>
            <a:pPr lvl="1"/>
            <a:r>
              <a:rPr lang="zh-CN" altLang="en-US" dirty="0"/>
              <a:t>居住地区不同（外族地区 </a:t>
            </a:r>
            <a:r>
              <a:rPr lang="en-US" altLang="zh-CN" dirty="0"/>
              <a:t>VS </a:t>
            </a:r>
            <a:r>
              <a:rPr lang="zh-CN" altLang="en-US" dirty="0"/>
              <a:t>犹太境内）</a:t>
            </a:r>
          </a:p>
        </p:txBody>
      </p:sp>
    </p:spTree>
    <p:extLst>
      <p:ext uri="{BB962C8B-B14F-4D97-AF65-F5344CB8AC3E}">
        <p14:creationId xmlns:p14="http://schemas.microsoft.com/office/powerpoint/2010/main" val="336597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288CDC-1871-4FD8-B175-3F4BB976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迦南妇人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959292-CE53-4C5B-A849-D939D7076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迦南妇人对耶稣的认识</a:t>
            </a:r>
            <a:endParaRPr lang="en-US" altLang="zh-CN" dirty="0"/>
          </a:p>
          <a:p>
            <a:pPr lvl="1"/>
            <a:r>
              <a:rPr lang="zh-CN" altLang="en-US" dirty="0"/>
              <a:t>称呼耶稣为主（想想迦南妇人的身份？）</a:t>
            </a:r>
            <a:endParaRPr lang="en-US" altLang="zh-CN" dirty="0"/>
          </a:p>
          <a:p>
            <a:pPr lvl="1"/>
            <a:r>
              <a:rPr lang="zh-CN" altLang="en-US" dirty="0"/>
              <a:t>称呼耶稣是大卫的子孙</a:t>
            </a:r>
            <a:endParaRPr lang="en-US" altLang="zh-CN" dirty="0"/>
          </a:p>
          <a:p>
            <a:pPr lvl="2"/>
            <a:r>
              <a:rPr lang="zh-CN" altLang="en-US" dirty="0"/>
              <a:t>耶稣是弥赛亚</a:t>
            </a:r>
            <a:endParaRPr lang="en-US" altLang="zh-CN" dirty="0"/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1:1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9:27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12:23</a:t>
            </a:r>
          </a:p>
          <a:p>
            <a:pPr lvl="2"/>
            <a:r>
              <a:rPr lang="zh-CN" altLang="en-US" dirty="0"/>
              <a:t>耶稣能医治祂的百姓</a:t>
            </a:r>
            <a:endParaRPr lang="en-US" altLang="zh-CN" dirty="0"/>
          </a:p>
          <a:p>
            <a:pPr lvl="1"/>
            <a:r>
              <a:rPr lang="zh-CN" altLang="en-US" dirty="0"/>
              <a:t>知道耶稣有赶鬼的权柄</a:t>
            </a:r>
          </a:p>
        </p:txBody>
      </p:sp>
    </p:spTree>
    <p:extLst>
      <p:ext uri="{BB962C8B-B14F-4D97-AF65-F5344CB8AC3E}">
        <p14:creationId xmlns:p14="http://schemas.microsoft.com/office/powerpoint/2010/main" val="286085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F7CEF8-84E9-4D2B-965B-3C163B89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A47054-E4D3-457F-B853-3605F460D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第一回合</a:t>
            </a:r>
            <a:endParaRPr lang="en-US" altLang="zh-CN" dirty="0"/>
          </a:p>
          <a:p>
            <a:pPr lvl="1"/>
            <a:r>
              <a:rPr lang="zh-CN" altLang="en-US" dirty="0"/>
              <a:t>耶稣先是一言不答</a:t>
            </a:r>
            <a:endParaRPr lang="en-US" altLang="zh-CN" dirty="0"/>
          </a:p>
          <a:p>
            <a:pPr lvl="1"/>
            <a:r>
              <a:rPr lang="zh-CN" altLang="en-US" dirty="0"/>
              <a:t>迦南妇人继续不断的恳求</a:t>
            </a:r>
            <a:endParaRPr lang="en-US" altLang="zh-CN" dirty="0"/>
          </a:p>
          <a:p>
            <a:pPr lvl="1"/>
            <a:r>
              <a:rPr lang="zh-CN" altLang="en-US" dirty="0"/>
              <a:t>门徒的应对</a:t>
            </a:r>
            <a:endParaRPr lang="en-US" altLang="zh-CN" dirty="0"/>
          </a:p>
          <a:p>
            <a:pPr lvl="2"/>
            <a:r>
              <a:rPr lang="zh-CN" altLang="en-US" dirty="0"/>
              <a:t>求耶稣打发她走</a:t>
            </a:r>
            <a:endParaRPr lang="en-US" altLang="zh-CN" dirty="0"/>
          </a:p>
          <a:p>
            <a:pPr lvl="1"/>
            <a:r>
              <a:rPr lang="zh-CN" altLang="en-US" dirty="0"/>
              <a:t>耶稣的回应</a:t>
            </a:r>
            <a:endParaRPr lang="en-US" altLang="zh-CN" dirty="0"/>
          </a:p>
          <a:p>
            <a:pPr lvl="2"/>
            <a:r>
              <a:rPr lang="zh-CN" altLang="en-US" dirty="0"/>
              <a:t>耶稣是被差遣的</a:t>
            </a:r>
            <a:endParaRPr lang="en-US" altLang="zh-CN" dirty="0"/>
          </a:p>
          <a:p>
            <a:pPr lvl="2"/>
            <a:r>
              <a:rPr lang="zh-CN" altLang="en-US" dirty="0"/>
              <a:t>耶稣受差遣是到以色列家迷失的羊那里去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440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B9082E-96FA-44F6-B6B2-A63AB5A9B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07374F-39BA-4E01-B608-7F05DE771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耶稣有没有医治过外邦人？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4:24-25</a:t>
            </a:r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8:5-13</a:t>
            </a:r>
          </a:p>
          <a:p>
            <a:r>
              <a:rPr lang="zh-CN" altLang="en-US" dirty="0"/>
              <a:t>耶稣有没有要求门徒不要向外邦人传福音？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10:5</a:t>
            </a:r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10:18</a:t>
            </a:r>
          </a:p>
          <a:p>
            <a:r>
              <a:rPr lang="zh-CN" altLang="en-US" dirty="0"/>
              <a:t>怎样理解耶稣的回答？</a:t>
            </a:r>
            <a:endParaRPr lang="en-US" altLang="zh-CN" dirty="0"/>
          </a:p>
          <a:p>
            <a:pPr lvl="1"/>
            <a:r>
              <a:rPr lang="zh-CN" altLang="en-US" dirty="0"/>
              <a:t>神立约的对象首先是以色列人（约</a:t>
            </a:r>
            <a:r>
              <a:rPr lang="en-US" altLang="zh-CN" dirty="0"/>
              <a:t>4:22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但弥赛亚的统治要延伸到整个世界</a:t>
            </a:r>
          </a:p>
        </p:txBody>
      </p:sp>
    </p:spTree>
    <p:extLst>
      <p:ext uri="{BB962C8B-B14F-4D97-AF65-F5344CB8AC3E}">
        <p14:creationId xmlns:p14="http://schemas.microsoft.com/office/powerpoint/2010/main" val="164419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35886</TotalTime>
  <Words>946</Words>
  <Application>Microsoft Office PowerPoint</Application>
  <PresentationFormat>全屏显示(4:3)</PresentationFormat>
  <Paragraphs>112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15:21-28</vt:lpstr>
      <vt:lpstr>马太福音 15:21-28</vt:lpstr>
      <vt:lpstr>天国的样式：第四篇</vt:lpstr>
      <vt:lpstr>思考</vt:lpstr>
      <vt:lpstr>背景</vt:lpstr>
      <vt:lpstr>迦南妇人</vt:lpstr>
      <vt:lpstr>迦南妇人</vt:lpstr>
      <vt:lpstr>耶稣的回应</vt:lpstr>
      <vt:lpstr>耶稣的回应</vt:lpstr>
      <vt:lpstr>耶稣的回应</vt:lpstr>
      <vt:lpstr>耶稣与迦南妇人</vt:lpstr>
      <vt:lpstr>耶稣与迦南妇人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1979</cp:revision>
  <dcterms:modified xsi:type="dcterms:W3CDTF">2020-10-04T00:45:39Z</dcterms:modified>
</cp:coreProperties>
</file>