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85" r:id="rId3"/>
    <p:sldId id="363" r:id="rId4"/>
    <p:sldId id="360" r:id="rId5"/>
    <p:sldId id="362" r:id="rId6"/>
    <p:sldId id="389" r:id="rId7"/>
    <p:sldId id="365" r:id="rId8"/>
    <p:sldId id="387" r:id="rId9"/>
    <p:sldId id="388" r:id="rId10"/>
    <p:sldId id="366" r:id="rId11"/>
    <p:sldId id="390" r:id="rId12"/>
    <p:sldId id="367" r:id="rId13"/>
    <p:sldId id="373" r:id="rId14"/>
    <p:sldId id="364" r:id="rId15"/>
    <p:sldId id="375" r:id="rId16"/>
    <p:sldId id="369" r:id="rId17"/>
    <p:sldId id="371" r:id="rId18"/>
    <p:sldId id="386" r:id="rId19"/>
    <p:sldId id="376" r:id="rId20"/>
    <p:sldId id="377" r:id="rId21"/>
    <p:sldId id="384" r:id="rId22"/>
    <p:sldId id="378" r:id="rId23"/>
    <p:sldId id="3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EE02"/>
    <a:srgbClr val="E67E53"/>
    <a:srgbClr val="EFEEBD"/>
    <a:srgbClr val="6666FF"/>
    <a:srgbClr val="FFFFFF"/>
    <a:srgbClr val="FF7C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6" autoAdjust="0"/>
    <p:restoredTop sz="90099"/>
  </p:normalViewPr>
  <p:slideViewPr>
    <p:cSldViewPr snapToGrid="0">
      <p:cViewPr varScale="1">
        <p:scale>
          <a:sx n="57" d="100"/>
          <a:sy n="57" d="100"/>
        </p:scale>
        <p:origin x="7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520C3-B643-404D-B23D-4532601DC9D6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8939B95-ECCB-4517-A2D2-1EC835F89877}">
      <dgm:prSet phldrT="[文本]"/>
      <dgm:spPr/>
      <dgm:t>
        <a:bodyPr/>
        <a:lstStyle/>
        <a:p>
          <a:r>
            <a:rPr lang="zh-CN" altLang="en-US" dirty="0"/>
            <a:t>信靠你们的神</a:t>
          </a:r>
        </a:p>
      </dgm:t>
    </dgm:pt>
    <dgm:pt modelId="{0E2C56B3-D1CD-44AF-97FB-AB52D9CE2135}" type="parTrans" cxnId="{36CA5F81-43A5-4AB1-B6E2-4803F66C62F0}">
      <dgm:prSet/>
      <dgm:spPr/>
      <dgm:t>
        <a:bodyPr/>
        <a:lstStyle/>
        <a:p>
          <a:endParaRPr lang="zh-CN" altLang="en-US"/>
        </a:p>
      </dgm:t>
    </dgm:pt>
    <dgm:pt modelId="{8E7359E5-7124-4636-9595-87AC63D52EAE}" type="sibTrans" cxnId="{36CA5F81-43A5-4AB1-B6E2-4803F66C62F0}">
      <dgm:prSet/>
      <dgm:spPr/>
      <dgm:t>
        <a:bodyPr/>
        <a:lstStyle/>
        <a:p>
          <a:endParaRPr lang="zh-CN" altLang="en-US"/>
        </a:p>
      </dgm:t>
    </dgm:pt>
    <dgm:pt modelId="{73BD9663-A8AE-4B9A-8F46-23538243457F}">
      <dgm:prSet phldrT="[文本]"/>
      <dgm:spPr/>
      <dgm:t>
        <a:bodyPr/>
        <a:lstStyle/>
        <a:p>
          <a:r>
            <a:rPr lang="zh-CN" altLang="en-US" dirty="0"/>
            <a:t>会灭亡</a:t>
          </a:r>
        </a:p>
      </dgm:t>
    </dgm:pt>
    <dgm:pt modelId="{66FC0627-228D-4927-9454-4C4DDF7AE963}" type="parTrans" cxnId="{C97772BE-D9D8-4257-BB90-DD37A543CCDF}">
      <dgm:prSet/>
      <dgm:spPr/>
      <dgm:t>
        <a:bodyPr/>
        <a:lstStyle/>
        <a:p>
          <a:endParaRPr lang="zh-CN" altLang="en-US"/>
        </a:p>
      </dgm:t>
    </dgm:pt>
    <dgm:pt modelId="{AC8C6758-B709-49B2-98BF-A9B24444FD50}" type="sibTrans" cxnId="{C97772BE-D9D8-4257-BB90-DD37A543CCDF}">
      <dgm:prSet/>
      <dgm:spPr/>
      <dgm:t>
        <a:bodyPr/>
        <a:lstStyle/>
        <a:p>
          <a:endParaRPr lang="zh-CN" altLang="en-US"/>
        </a:p>
      </dgm:t>
    </dgm:pt>
    <dgm:pt modelId="{924C5CDE-0400-4F94-A881-D3764D21A156}" type="pres">
      <dgm:prSet presAssocID="{D20520C3-B643-404D-B23D-4532601DC9D6}" presName="Name0" presStyleCnt="0">
        <dgm:presLayoutVars>
          <dgm:dir/>
          <dgm:resizeHandles val="exact"/>
        </dgm:presLayoutVars>
      </dgm:prSet>
      <dgm:spPr/>
    </dgm:pt>
    <dgm:pt modelId="{0DD02C23-5142-41B5-9135-FD1B42B92376}" type="pres">
      <dgm:prSet presAssocID="{78939B95-ECCB-4517-A2D2-1EC835F89877}" presName="node" presStyleLbl="node1" presStyleIdx="0" presStyleCnt="2">
        <dgm:presLayoutVars>
          <dgm:bulletEnabled val="1"/>
        </dgm:presLayoutVars>
      </dgm:prSet>
      <dgm:spPr/>
    </dgm:pt>
    <dgm:pt modelId="{6EB55FFC-E1BD-4FAD-8FAE-CAC88511BC72}" type="pres">
      <dgm:prSet presAssocID="{8E7359E5-7124-4636-9595-87AC63D52EAE}" presName="sibTrans" presStyleLbl="sibTrans2D1" presStyleIdx="0" presStyleCnt="1"/>
      <dgm:spPr/>
    </dgm:pt>
    <dgm:pt modelId="{4043AD8C-44AF-414C-A95F-05692DE2EE8E}" type="pres">
      <dgm:prSet presAssocID="{8E7359E5-7124-4636-9595-87AC63D52EAE}" presName="connectorText" presStyleLbl="sibTrans2D1" presStyleIdx="0" presStyleCnt="1"/>
      <dgm:spPr/>
    </dgm:pt>
    <dgm:pt modelId="{7C16BC37-D658-48D1-A98B-44D2ADB46237}" type="pres">
      <dgm:prSet presAssocID="{73BD9663-A8AE-4B9A-8F46-23538243457F}" presName="node" presStyleLbl="node1" presStyleIdx="1" presStyleCnt="2">
        <dgm:presLayoutVars>
          <dgm:bulletEnabled val="1"/>
        </dgm:presLayoutVars>
      </dgm:prSet>
      <dgm:spPr/>
    </dgm:pt>
  </dgm:ptLst>
  <dgm:cxnLst>
    <dgm:cxn modelId="{11FB8721-D243-4701-9A96-B8B377C73F19}" type="presOf" srcId="{D20520C3-B643-404D-B23D-4532601DC9D6}" destId="{924C5CDE-0400-4F94-A881-D3764D21A156}" srcOrd="0" destOrd="0" presId="urn:microsoft.com/office/officeart/2005/8/layout/process1"/>
    <dgm:cxn modelId="{1EFECE24-7BD2-4346-87F8-0C9C3470BE78}" type="presOf" srcId="{78939B95-ECCB-4517-A2D2-1EC835F89877}" destId="{0DD02C23-5142-41B5-9135-FD1B42B92376}" srcOrd="0" destOrd="0" presId="urn:microsoft.com/office/officeart/2005/8/layout/process1"/>
    <dgm:cxn modelId="{6209A330-A153-4796-8572-CA36AAF0DCB6}" type="presOf" srcId="{73BD9663-A8AE-4B9A-8F46-23538243457F}" destId="{7C16BC37-D658-48D1-A98B-44D2ADB46237}" srcOrd="0" destOrd="0" presId="urn:microsoft.com/office/officeart/2005/8/layout/process1"/>
    <dgm:cxn modelId="{BBB1D841-73D5-4705-80AB-EF0849CDED91}" type="presOf" srcId="{8E7359E5-7124-4636-9595-87AC63D52EAE}" destId="{4043AD8C-44AF-414C-A95F-05692DE2EE8E}" srcOrd="1" destOrd="0" presId="urn:microsoft.com/office/officeart/2005/8/layout/process1"/>
    <dgm:cxn modelId="{FF613E74-4E42-49C0-BEF2-EB996AB7A731}" type="presOf" srcId="{8E7359E5-7124-4636-9595-87AC63D52EAE}" destId="{6EB55FFC-E1BD-4FAD-8FAE-CAC88511BC72}" srcOrd="0" destOrd="0" presId="urn:microsoft.com/office/officeart/2005/8/layout/process1"/>
    <dgm:cxn modelId="{36CA5F81-43A5-4AB1-B6E2-4803F66C62F0}" srcId="{D20520C3-B643-404D-B23D-4532601DC9D6}" destId="{78939B95-ECCB-4517-A2D2-1EC835F89877}" srcOrd="0" destOrd="0" parTransId="{0E2C56B3-D1CD-44AF-97FB-AB52D9CE2135}" sibTransId="{8E7359E5-7124-4636-9595-87AC63D52EAE}"/>
    <dgm:cxn modelId="{C97772BE-D9D8-4257-BB90-DD37A543CCDF}" srcId="{D20520C3-B643-404D-B23D-4532601DC9D6}" destId="{73BD9663-A8AE-4B9A-8F46-23538243457F}" srcOrd="1" destOrd="0" parTransId="{66FC0627-228D-4927-9454-4C4DDF7AE963}" sibTransId="{AC8C6758-B709-49B2-98BF-A9B24444FD50}"/>
    <dgm:cxn modelId="{F25D4B2D-ED39-4EE3-AF65-9E75B6508331}" type="presParOf" srcId="{924C5CDE-0400-4F94-A881-D3764D21A156}" destId="{0DD02C23-5142-41B5-9135-FD1B42B92376}" srcOrd="0" destOrd="0" presId="urn:microsoft.com/office/officeart/2005/8/layout/process1"/>
    <dgm:cxn modelId="{4D01B4CD-97DA-4D04-869B-BC56C879BF7A}" type="presParOf" srcId="{924C5CDE-0400-4F94-A881-D3764D21A156}" destId="{6EB55FFC-E1BD-4FAD-8FAE-CAC88511BC72}" srcOrd="1" destOrd="0" presId="urn:microsoft.com/office/officeart/2005/8/layout/process1"/>
    <dgm:cxn modelId="{F2E65D21-BB21-41F5-98DB-40789C50F785}" type="presParOf" srcId="{6EB55FFC-E1BD-4FAD-8FAE-CAC88511BC72}" destId="{4043AD8C-44AF-414C-A95F-05692DE2EE8E}" srcOrd="0" destOrd="0" presId="urn:microsoft.com/office/officeart/2005/8/layout/process1"/>
    <dgm:cxn modelId="{07C93111-0DF7-491D-9C6D-69215F1D2069}" type="presParOf" srcId="{924C5CDE-0400-4F94-A881-D3764D21A156}" destId="{7C16BC37-D658-48D1-A98B-44D2ADB4623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520C3-B643-404D-B23D-4532601DC9D6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8939B95-ECCB-4517-A2D2-1EC835F89877}">
      <dgm:prSet phldrT="[文本]"/>
      <dgm:spPr/>
      <dgm:t>
        <a:bodyPr/>
        <a:lstStyle/>
        <a:p>
          <a:r>
            <a:rPr lang="zh-CN" altLang="en-US" dirty="0"/>
            <a:t>投靠我</a:t>
          </a:r>
        </a:p>
      </dgm:t>
    </dgm:pt>
    <dgm:pt modelId="{0E2C56B3-D1CD-44AF-97FB-AB52D9CE2135}" type="parTrans" cxnId="{36CA5F81-43A5-4AB1-B6E2-4803F66C62F0}">
      <dgm:prSet/>
      <dgm:spPr/>
      <dgm:t>
        <a:bodyPr/>
        <a:lstStyle/>
        <a:p>
          <a:endParaRPr lang="zh-CN" altLang="en-US"/>
        </a:p>
      </dgm:t>
    </dgm:pt>
    <dgm:pt modelId="{8E7359E5-7124-4636-9595-87AC63D52EAE}" type="sibTrans" cxnId="{36CA5F81-43A5-4AB1-B6E2-4803F66C62F0}">
      <dgm:prSet/>
      <dgm:spPr/>
      <dgm:t>
        <a:bodyPr/>
        <a:lstStyle/>
        <a:p>
          <a:endParaRPr lang="zh-CN" altLang="en-US"/>
        </a:p>
      </dgm:t>
    </dgm:pt>
    <dgm:pt modelId="{73BD9663-A8AE-4B9A-8F46-23538243457F}">
      <dgm:prSet phldrT="[文本]"/>
      <dgm:spPr/>
      <dgm:t>
        <a:bodyPr/>
        <a:lstStyle/>
        <a:p>
          <a:r>
            <a:rPr lang="zh-CN" altLang="en-US" dirty="0"/>
            <a:t>能存活</a:t>
          </a:r>
        </a:p>
      </dgm:t>
    </dgm:pt>
    <dgm:pt modelId="{66FC0627-228D-4927-9454-4C4DDF7AE963}" type="parTrans" cxnId="{C97772BE-D9D8-4257-BB90-DD37A543CCDF}">
      <dgm:prSet/>
      <dgm:spPr/>
      <dgm:t>
        <a:bodyPr/>
        <a:lstStyle/>
        <a:p>
          <a:endParaRPr lang="zh-CN" altLang="en-US"/>
        </a:p>
      </dgm:t>
    </dgm:pt>
    <dgm:pt modelId="{AC8C6758-B709-49B2-98BF-A9B24444FD50}" type="sibTrans" cxnId="{C97772BE-D9D8-4257-BB90-DD37A543CCDF}">
      <dgm:prSet/>
      <dgm:spPr/>
      <dgm:t>
        <a:bodyPr/>
        <a:lstStyle/>
        <a:p>
          <a:endParaRPr lang="zh-CN" altLang="en-US"/>
        </a:p>
      </dgm:t>
    </dgm:pt>
    <dgm:pt modelId="{924C5CDE-0400-4F94-A881-D3764D21A156}" type="pres">
      <dgm:prSet presAssocID="{D20520C3-B643-404D-B23D-4532601DC9D6}" presName="Name0" presStyleCnt="0">
        <dgm:presLayoutVars>
          <dgm:dir/>
          <dgm:resizeHandles val="exact"/>
        </dgm:presLayoutVars>
      </dgm:prSet>
      <dgm:spPr/>
    </dgm:pt>
    <dgm:pt modelId="{0DD02C23-5142-41B5-9135-FD1B42B92376}" type="pres">
      <dgm:prSet presAssocID="{78939B95-ECCB-4517-A2D2-1EC835F89877}" presName="node" presStyleLbl="node1" presStyleIdx="0" presStyleCnt="2">
        <dgm:presLayoutVars>
          <dgm:bulletEnabled val="1"/>
        </dgm:presLayoutVars>
      </dgm:prSet>
      <dgm:spPr/>
    </dgm:pt>
    <dgm:pt modelId="{6EB55FFC-E1BD-4FAD-8FAE-CAC88511BC72}" type="pres">
      <dgm:prSet presAssocID="{8E7359E5-7124-4636-9595-87AC63D52EAE}" presName="sibTrans" presStyleLbl="sibTrans2D1" presStyleIdx="0" presStyleCnt="1"/>
      <dgm:spPr/>
    </dgm:pt>
    <dgm:pt modelId="{4043AD8C-44AF-414C-A95F-05692DE2EE8E}" type="pres">
      <dgm:prSet presAssocID="{8E7359E5-7124-4636-9595-87AC63D52EAE}" presName="connectorText" presStyleLbl="sibTrans2D1" presStyleIdx="0" presStyleCnt="1"/>
      <dgm:spPr/>
    </dgm:pt>
    <dgm:pt modelId="{7C16BC37-D658-48D1-A98B-44D2ADB46237}" type="pres">
      <dgm:prSet presAssocID="{73BD9663-A8AE-4B9A-8F46-23538243457F}" presName="node" presStyleLbl="node1" presStyleIdx="1" presStyleCnt="2">
        <dgm:presLayoutVars>
          <dgm:bulletEnabled val="1"/>
        </dgm:presLayoutVars>
      </dgm:prSet>
      <dgm:spPr/>
    </dgm:pt>
  </dgm:ptLst>
  <dgm:cxnLst>
    <dgm:cxn modelId="{11FB8721-D243-4701-9A96-B8B377C73F19}" type="presOf" srcId="{D20520C3-B643-404D-B23D-4532601DC9D6}" destId="{924C5CDE-0400-4F94-A881-D3764D21A156}" srcOrd="0" destOrd="0" presId="urn:microsoft.com/office/officeart/2005/8/layout/process1"/>
    <dgm:cxn modelId="{1EFECE24-7BD2-4346-87F8-0C9C3470BE78}" type="presOf" srcId="{78939B95-ECCB-4517-A2D2-1EC835F89877}" destId="{0DD02C23-5142-41B5-9135-FD1B42B92376}" srcOrd="0" destOrd="0" presId="urn:microsoft.com/office/officeart/2005/8/layout/process1"/>
    <dgm:cxn modelId="{6209A330-A153-4796-8572-CA36AAF0DCB6}" type="presOf" srcId="{73BD9663-A8AE-4B9A-8F46-23538243457F}" destId="{7C16BC37-D658-48D1-A98B-44D2ADB46237}" srcOrd="0" destOrd="0" presId="urn:microsoft.com/office/officeart/2005/8/layout/process1"/>
    <dgm:cxn modelId="{BBB1D841-73D5-4705-80AB-EF0849CDED91}" type="presOf" srcId="{8E7359E5-7124-4636-9595-87AC63D52EAE}" destId="{4043AD8C-44AF-414C-A95F-05692DE2EE8E}" srcOrd="1" destOrd="0" presId="urn:microsoft.com/office/officeart/2005/8/layout/process1"/>
    <dgm:cxn modelId="{FF613E74-4E42-49C0-BEF2-EB996AB7A731}" type="presOf" srcId="{8E7359E5-7124-4636-9595-87AC63D52EAE}" destId="{6EB55FFC-E1BD-4FAD-8FAE-CAC88511BC72}" srcOrd="0" destOrd="0" presId="urn:microsoft.com/office/officeart/2005/8/layout/process1"/>
    <dgm:cxn modelId="{36CA5F81-43A5-4AB1-B6E2-4803F66C62F0}" srcId="{D20520C3-B643-404D-B23D-4532601DC9D6}" destId="{78939B95-ECCB-4517-A2D2-1EC835F89877}" srcOrd="0" destOrd="0" parTransId="{0E2C56B3-D1CD-44AF-97FB-AB52D9CE2135}" sibTransId="{8E7359E5-7124-4636-9595-87AC63D52EAE}"/>
    <dgm:cxn modelId="{C97772BE-D9D8-4257-BB90-DD37A543CCDF}" srcId="{D20520C3-B643-404D-B23D-4532601DC9D6}" destId="{73BD9663-A8AE-4B9A-8F46-23538243457F}" srcOrd="1" destOrd="0" parTransId="{66FC0627-228D-4927-9454-4C4DDF7AE963}" sibTransId="{AC8C6758-B709-49B2-98BF-A9B24444FD50}"/>
    <dgm:cxn modelId="{F25D4B2D-ED39-4EE3-AF65-9E75B6508331}" type="presParOf" srcId="{924C5CDE-0400-4F94-A881-D3764D21A156}" destId="{0DD02C23-5142-41B5-9135-FD1B42B92376}" srcOrd="0" destOrd="0" presId="urn:microsoft.com/office/officeart/2005/8/layout/process1"/>
    <dgm:cxn modelId="{4D01B4CD-97DA-4D04-869B-BC56C879BF7A}" type="presParOf" srcId="{924C5CDE-0400-4F94-A881-D3764D21A156}" destId="{6EB55FFC-E1BD-4FAD-8FAE-CAC88511BC72}" srcOrd="1" destOrd="0" presId="urn:microsoft.com/office/officeart/2005/8/layout/process1"/>
    <dgm:cxn modelId="{F2E65D21-BB21-41F5-98DB-40789C50F785}" type="presParOf" srcId="{6EB55FFC-E1BD-4FAD-8FAE-CAC88511BC72}" destId="{4043AD8C-44AF-414C-A95F-05692DE2EE8E}" srcOrd="0" destOrd="0" presId="urn:microsoft.com/office/officeart/2005/8/layout/process1"/>
    <dgm:cxn modelId="{07C93111-0DF7-491D-9C6D-69215F1D2069}" type="presParOf" srcId="{924C5CDE-0400-4F94-A881-D3764D21A156}" destId="{7C16BC37-D658-48D1-A98B-44D2ADB4623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520C3-B643-404D-B23D-4532601DC9D6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8939B95-ECCB-4517-A2D2-1EC835F89877}">
      <dgm:prSet phldrT="[文本]"/>
      <dgm:spPr/>
      <dgm:t>
        <a:bodyPr/>
        <a:lstStyle/>
        <a:p>
          <a:r>
            <a:rPr lang="zh-CN" altLang="en-US" dirty="0"/>
            <a:t>遵从神</a:t>
          </a:r>
        </a:p>
      </dgm:t>
    </dgm:pt>
    <dgm:pt modelId="{0E2C56B3-D1CD-44AF-97FB-AB52D9CE2135}" type="parTrans" cxnId="{36CA5F81-43A5-4AB1-B6E2-4803F66C62F0}">
      <dgm:prSet/>
      <dgm:spPr/>
      <dgm:t>
        <a:bodyPr/>
        <a:lstStyle/>
        <a:p>
          <a:endParaRPr lang="zh-CN" altLang="en-US"/>
        </a:p>
      </dgm:t>
    </dgm:pt>
    <dgm:pt modelId="{8E7359E5-7124-4636-9595-87AC63D52EAE}" type="sibTrans" cxnId="{36CA5F81-43A5-4AB1-B6E2-4803F66C62F0}">
      <dgm:prSet/>
      <dgm:spPr/>
      <dgm:t>
        <a:bodyPr/>
        <a:lstStyle/>
        <a:p>
          <a:endParaRPr lang="zh-CN" altLang="en-US"/>
        </a:p>
      </dgm:t>
    </dgm:pt>
    <dgm:pt modelId="{73BD9663-A8AE-4B9A-8F46-23538243457F}">
      <dgm:prSet phldrT="[文本]"/>
      <dgm:spPr/>
      <dgm:t>
        <a:bodyPr/>
        <a:lstStyle/>
        <a:p>
          <a:r>
            <a:rPr lang="zh-CN" altLang="en-US" dirty="0"/>
            <a:t>得存活</a:t>
          </a:r>
        </a:p>
      </dgm:t>
    </dgm:pt>
    <dgm:pt modelId="{66FC0627-228D-4927-9454-4C4DDF7AE963}" type="parTrans" cxnId="{C97772BE-D9D8-4257-BB90-DD37A543CCDF}">
      <dgm:prSet/>
      <dgm:spPr/>
      <dgm:t>
        <a:bodyPr/>
        <a:lstStyle/>
        <a:p>
          <a:endParaRPr lang="zh-CN" altLang="en-US"/>
        </a:p>
      </dgm:t>
    </dgm:pt>
    <dgm:pt modelId="{AC8C6758-B709-49B2-98BF-A9B24444FD50}" type="sibTrans" cxnId="{C97772BE-D9D8-4257-BB90-DD37A543CCDF}">
      <dgm:prSet/>
      <dgm:spPr/>
      <dgm:t>
        <a:bodyPr/>
        <a:lstStyle/>
        <a:p>
          <a:endParaRPr lang="zh-CN" altLang="en-US"/>
        </a:p>
      </dgm:t>
    </dgm:pt>
    <dgm:pt modelId="{924C5CDE-0400-4F94-A881-D3764D21A156}" type="pres">
      <dgm:prSet presAssocID="{D20520C3-B643-404D-B23D-4532601DC9D6}" presName="Name0" presStyleCnt="0">
        <dgm:presLayoutVars>
          <dgm:dir/>
          <dgm:resizeHandles val="exact"/>
        </dgm:presLayoutVars>
      </dgm:prSet>
      <dgm:spPr/>
    </dgm:pt>
    <dgm:pt modelId="{0DD02C23-5142-41B5-9135-FD1B42B92376}" type="pres">
      <dgm:prSet presAssocID="{78939B95-ECCB-4517-A2D2-1EC835F89877}" presName="node" presStyleLbl="node1" presStyleIdx="0" presStyleCnt="2">
        <dgm:presLayoutVars>
          <dgm:bulletEnabled val="1"/>
        </dgm:presLayoutVars>
      </dgm:prSet>
      <dgm:spPr/>
    </dgm:pt>
    <dgm:pt modelId="{6EB55FFC-E1BD-4FAD-8FAE-CAC88511BC72}" type="pres">
      <dgm:prSet presAssocID="{8E7359E5-7124-4636-9595-87AC63D52EAE}" presName="sibTrans" presStyleLbl="sibTrans2D1" presStyleIdx="0" presStyleCnt="1"/>
      <dgm:spPr/>
    </dgm:pt>
    <dgm:pt modelId="{4043AD8C-44AF-414C-A95F-05692DE2EE8E}" type="pres">
      <dgm:prSet presAssocID="{8E7359E5-7124-4636-9595-87AC63D52EAE}" presName="connectorText" presStyleLbl="sibTrans2D1" presStyleIdx="0" presStyleCnt="1"/>
      <dgm:spPr/>
    </dgm:pt>
    <dgm:pt modelId="{7C16BC37-D658-48D1-A98B-44D2ADB46237}" type="pres">
      <dgm:prSet presAssocID="{73BD9663-A8AE-4B9A-8F46-23538243457F}" presName="node" presStyleLbl="node1" presStyleIdx="1" presStyleCnt="2">
        <dgm:presLayoutVars>
          <dgm:bulletEnabled val="1"/>
        </dgm:presLayoutVars>
      </dgm:prSet>
      <dgm:spPr/>
    </dgm:pt>
  </dgm:ptLst>
  <dgm:cxnLst>
    <dgm:cxn modelId="{11FB8721-D243-4701-9A96-B8B377C73F19}" type="presOf" srcId="{D20520C3-B643-404D-B23D-4532601DC9D6}" destId="{924C5CDE-0400-4F94-A881-D3764D21A156}" srcOrd="0" destOrd="0" presId="urn:microsoft.com/office/officeart/2005/8/layout/process1"/>
    <dgm:cxn modelId="{1EFECE24-7BD2-4346-87F8-0C9C3470BE78}" type="presOf" srcId="{78939B95-ECCB-4517-A2D2-1EC835F89877}" destId="{0DD02C23-5142-41B5-9135-FD1B42B92376}" srcOrd="0" destOrd="0" presId="urn:microsoft.com/office/officeart/2005/8/layout/process1"/>
    <dgm:cxn modelId="{6209A330-A153-4796-8572-CA36AAF0DCB6}" type="presOf" srcId="{73BD9663-A8AE-4B9A-8F46-23538243457F}" destId="{7C16BC37-D658-48D1-A98B-44D2ADB46237}" srcOrd="0" destOrd="0" presId="urn:microsoft.com/office/officeart/2005/8/layout/process1"/>
    <dgm:cxn modelId="{BBB1D841-73D5-4705-80AB-EF0849CDED91}" type="presOf" srcId="{8E7359E5-7124-4636-9595-87AC63D52EAE}" destId="{4043AD8C-44AF-414C-A95F-05692DE2EE8E}" srcOrd="1" destOrd="0" presId="urn:microsoft.com/office/officeart/2005/8/layout/process1"/>
    <dgm:cxn modelId="{FF613E74-4E42-49C0-BEF2-EB996AB7A731}" type="presOf" srcId="{8E7359E5-7124-4636-9595-87AC63D52EAE}" destId="{6EB55FFC-E1BD-4FAD-8FAE-CAC88511BC72}" srcOrd="0" destOrd="0" presId="urn:microsoft.com/office/officeart/2005/8/layout/process1"/>
    <dgm:cxn modelId="{36CA5F81-43A5-4AB1-B6E2-4803F66C62F0}" srcId="{D20520C3-B643-404D-B23D-4532601DC9D6}" destId="{78939B95-ECCB-4517-A2D2-1EC835F89877}" srcOrd="0" destOrd="0" parTransId="{0E2C56B3-D1CD-44AF-97FB-AB52D9CE2135}" sibTransId="{8E7359E5-7124-4636-9595-87AC63D52EAE}"/>
    <dgm:cxn modelId="{C97772BE-D9D8-4257-BB90-DD37A543CCDF}" srcId="{D20520C3-B643-404D-B23D-4532601DC9D6}" destId="{73BD9663-A8AE-4B9A-8F46-23538243457F}" srcOrd="1" destOrd="0" parTransId="{66FC0627-228D-4927-9454-4C4DDF7AE963}" sibTransId="{AC8C6758-B709-49B2-98BF-A9B24444FD50}"/>
    <dgm:cxn modelId="{F25D4B2D-ED39-4EE3-AF65-9E75B6508331}" type="presParOf" srcId="{924C5CDE-0400-4F94-A881-D3764D21A156}" destId="{0DD02C23-5142-41B5-9135-FD1B42B92376}" srcOrd="0" destOrd="0" presId="urn:microsoft.com/office/officeart/2005/8/layout/process1"/>
    <dgm:cxn modelId="{4D01B4CD-97DA-4D04-869B-BC56C879BF7A}" type="presParOf" srcId="{924C5CDE-0400-4F94-A881-D3764D21A156}" destId="{6EB55FFC-E1BD-4FAD-8FAE-CAC88511BC72}" srcOrd="1" destOrd="0" presId="urn:microsoft.com/office/officeart/2005/8/layout/process1"/>
    <dgm:cxn modelId="{F2E65D21-BB21-41F5-98DB-40789C50F785}" type="presParOf" srcId="{6EB55FFC-E1BD-4FAD-8FAE-CAC88511BC72}" destId="{4043AD8C-44AF-414C-A95F-05692DE2EE8E}" srcOrd="0" destOrd="0" presId="urn:microsoft.com/office/officeart/2005/8/layout/process1"/>
    <dgm:cxn modelId="{07C93111-0DF7-491D-9C6D-69215F1D2069}" type="presParOf" srcId="{924C5CDE-0400-4F94-A881-D3764D21A156}" destId="{7C16BC37-D658-48D1-A98B-44D2ADB4623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0520C3-B643-404D-B23D-4532601DC9D6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8939B95-ECCB-4517-A2D2-1EC835F89877}">
      <dgm:prSet phldrT="[文本]"/>
      <dgm:spPr/>
      <dgm:t>
        <a:bodyPr/>
        <a:lstStyle/>
        <a:p>
          <a:r>
            <a:rPr lang="zh-CN" altLang="en-US" dirty="0"/>
            <a:t>事奉别神</a:t>
          </a:r>
        </a:p>
      </dgm:t>
    </dgm:pt>
    <dgm:pt modelId="{0E2C56B3-D1CD-44AF-97FB-AB52D9CE2135}" type="parTrans" cxnId="{36CA5F81-43A5-4AB1-B6E2-4803F66C62F0}">
      <dgm:prSet/>
      <dgm:spPr/>
      <dgm:t>
        <a:bodyPr/>
        <a:lstStyle/>
        <a:p>
          <a:endParaRPr lang="zh-CN" altLang="en-US"/>
        </a:p>
      </dgm:t>
    </dgm:pt>
    <dgm:pt modelId="{8E7359E5-7124-4636-9595-87AC63D52EAE}" type="sibTrans" cxnId="{36CA5F81-43A5-4AB1-B6E2-4803F66C62F0}">
      <dgm:prSet/>
      <dgm:spPr/>
      <dgm:t>
        <a:bodyPr/>
        <a:lstStyle/>
        <a:p>
          <a:endParaRPr lang="zh-CN" altLang="en-US"/>
        </a:p>
      </dgm:t>
    </dgm:pt>
    <dgm:pt modelId="{73BD9663-A8AE-4B9A-8F46-23538243457F}">
      <dgm:prSet phldrT="[文本]"/>
      <dgm:spPr/>
      <dgm:t>
        <a:bodyPr/>
        <a:lstStyle/>
        <a:p>
          <a:r>
            <a:rPr lang="zh-CN" altLang="en-US" dirty="0"/>
            <a:t>必灭亡</a:t>
          </a:r>
        </a:p>
      </dgm:t>
    </dgm:pt>
    <dgm:pt modelId="{66FC0627-228D-4927-9454-4C4DDF7AE963}" type="parTrans" cxnId="{C97772BE-D9D8-4257-BB90-DD37A543CCDF}">
      <dgm:prSet/>
      <dgm:spPr/>
      <dgm:t>
        <a:bodyPr/>
        <a:lstStyle/>
        <a:p>
          <a:endParaRPr lang="zh-CN" altLang="en-US"/>
        </a:p>
      </dgm:t>
    </dgm:pt>
    <dgm:pt modelId="{AC8C6758-B709-49B2-98BF-A9B24444FD50}" type="sibTrans" cxnId="{C97772BE-D9D8-4257-BB90-DD37A543CCDF}">
      <dgm:prSet/>
      <dgm:spPr/>
      <dgm:t>
        <a:bodyPr/>
        <a:lstStyle/>
        <a:p>
          <a:endParaRPr lang="zh-CN" altLang="en-US"/>
        </a:p>
      </dgm:t>
    </dgm:pt>
    <dgm:pt modelId="{924C5CDE-0400-4F94-A881-D3764D21A156}" type="pres">
      <dgm:prSet presAssocID="{D20520C3-B643-404D-B23D-4532601DC9D6}" presName="Name0" presStyleCnt="0">
        <dgm:presLayoutVars>
          <dgm:dir/>
          <dgm:resizeHandles val="exact"/>
        </dgm:presLayoutVars>
      </dgm:prSet>
      <dgm:spPr/>
    </dgm:pt>
    <dgm:pt modelId="{0DD02C23-5142-41B5-9135-FD1B42B92376}" type="pres">
      <dgm:prSet presAssocID="{78939B95-ECCB-4517-A2D2-1EC835F89877}" presName="node" presStyleLbl="node1" presStyleIdx="0" presStyleCnt="2">
        <dgm:presLayoutVars>
          <dgm:bulletEnabled val="1"/>
        </dgm:presLayoutVars>
      </dgm:prSet>
      <dgm:spPr/>
    </dgm:pt>
    <dgm:pt modelId="{6EB55FFC-E1BD-4FAD-8FAE-CAC88511BC72}" type="pres">
      <dgm:prSet presAssocID="{8E7359E5-7124-4636-9595-87AC63D52EAE}" presName="sibTrans" presStyleLbl="sibTrans2D1" presStyleIdx="0" presStyleCnt="1"/>
      <dgm:spPr/>
    </dgm:pt>
    <dgm:pt modelId="{4043AD8C-44AF-414C-A95F-05692DE2EE8E}" type="pres">
      <dgm:prSet presAssocID="{8E7359E5-7124-4636-9595-87AC63D52EAE}" presName="connectorText" presStyleLbl="sibTrans2D1" presStyleIdx="0" presStyleCnt="1"/>
      <dgm:spPr/>
    </dgm:pt>
    <dgm:pt modelId="{7C16BC37-D658-48D1-A98B-44D2ADB46237}" type="pres">
      <dgm:prSet presAssocID="{73BD9663-A8AE-4B9A-8F46-23538243457F}" presName="node" presStyleLbl="node1" presStyleIdx="1" presStyleCnt="2">
        <dgm:presLayoutVars>
          <dgm:bulletEnabled val="1"/>
        </dgm:presLayoutVars>
      </dgm:prSet>
      <dgm:spPr/>
    </dgm:pt>
  </dgm:ptLst>
  <dgm:cxnLst>
    <dgm:cxn modelId="{11FB8721-D243-4701-9A96-B8B377C73F19}" type="presOf" srcId="{D20520C3-B643-404D-B23D-4532601DC9D6}" destId="{924C5CDE-0400-4F94-A881-D3764D21A156}" srcOrd="0" destOrd="0" presId="urn:microsoft.com/office/officeart/2005/8/layout/process1"/>
    <dgm:cxn modelId="{1EFECE24-7BD2-4346-87F8-0C9C3470BE78}" type="presOf" srcId="{78939B95-ECCB-4517-A2D2-1EC835F89877}" destId="{0DD02C23-5142-41B5-9135-FD1B42B92376}" srcOrd="0" destOrd="0" presId="urn:microsoft.com/office/officeart/2005/8/layout/process1"/>
    <dgm:cxn modelId="{6209A330-A153-4796-8572-CA36AAF0DCB6}" type="presOf" srcId="{73BD9663-A8AE-4B9A-8F46-23538243457F}" destId="{7C16BC37-D658-48D1-A98B-44D2ADB46237}" srcOrd="0" destOrd="0" presId="urn:microsoft.com/office/officeart/2005/8/layout/process1"/>
    <dgm:cxn modelId="{BBB1D841-73D5-4705-80AB-EF0849CDED91}" type="presOf" srcId="{8E7359E5-7124-4636-9595-87AC63D52EAE}" destId="{4043AD8C-44AF-414C-A95F-05692DE2EE8E}" srcOrd="1" destOrd="0" presId="urn:microsoft.com/office/officeart/2005/8/layout/process1"/>
    <dgm:cxn modelId="{FF613E74-4E42-49C0-BEF2-EB996AB7A731}" type="presOf" srcId="{8E7359E5-7124-4636-9595-87AC63D52EAE}" destId="{6EB55FFC-E1BD-4FAD-8FAE-CAC88511BC72}" srcOrd="0" destOrd="0" presId="urn:microsoft.com/office/officeart/2005/8/layout/process1"/>
    <dgm:cxn modelId="{36CA5F81-43A5-4AB1-B6E2-4803F66C62F0}" srcId="{D20520C3-B643-404D-B23D-4532601DC9D6}" destId="{78939B95-ECCB-4517-A2D2-1EC835F89877}" srcOrd="0" destOrd="0" parTransId="{0E2C56B3-D1CD-44AF-97FB-AB52D9CE2135}" sibTransId="{8E7359E5-7124-4636-9595-87AC63D52EAE}"/>
    <dgm:cxn modelId="{C97772BE-D9D8-4257-BB90-DD37A543CCDF}" srcId="{D20520C3-B643-404D-B23D-4532601DC9D6}" destId="{73BD9663-A8AE-4B9A-8F46-23538243457F}" srcOrd="1" destOrd="0" parTransId="{66FC0627-228D-4927-9454-4C4DDF7AE963}" sibTransId="{AC8C6758-B709-49B2-98BF-A9B24444FD50}"/>
    <dgm:cxn modelId="{F25D4B2D-ED39-4EE3-AF65-9E75B6508331}" type="presParOf" srcId="{924C5CDE-0400-4F94-A881-D3764D21A156}" destId="{0DD02C23-5142-41B5-9135-FD1B42B92376}" srcOrd="0" destOrd="0" presId="urn:microsoft.com/office/officeart/2005/8/layout/process1"/>
    <dgm:cxn modelId="{4D01B4CD-97DA-4D04-869B-BC56C879BF7A}" type="presParOf" srcId="{924C5CDE-0400-4F94-A881-D3764D21A156}" destId="{6EB55FFC-E1BD-4FAD-8FAE-CAC88511BC72}" srcOrd="1" destOrd="0" presId="urn:microsoft.com/office/officeart/2005/8/layout/process1"/>
    <dgm:cxn modelId="{F2E65D21-BB21-41F5-98DB-40789C50F785}" type="presParOf" srcId="{6EB55FFC-E1BD-4FAD-8FAE-CAC88511BC72}" destId="{4043AD8C-44AF-414C-A95F-05692DE2EE8E}" srcOrd="0" destOrd="0" presId="urn:microsoft.com/office/officeart/2005/8/layout/process1"/>
    <dgm:cxn modelId="{07C93111-0DF7-491D-9C6D-69215F1D2069}" type="presParOf" srcId="{924C5CDE-0400-4F94-A881-D3764D21A156}" destId="{7C16BC37-D658-48D1-A98B-44D2ADB4623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2C23-5142-41B5-9135-FD1B42B92376}">
      <dsp:nvSpPr>
        <dsp:cNvPr id="0" name=""/>
        <dsp:cNvSpPr/>
      </dsp:nvSpPr>
      <dsp:spPr>
        <a:xfrm>
          <a:off x="994" y="0"/>
          <a:ext cx="2120294" cy="614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信靠你们的神</a:t>
          </a:r>
        </a:p>
      </dsp:txBody>
      <dsp:txXfrm>
        <a:off x="18999" y="18005"/>
        <a:ext cx="2084284" cy="578714"/>
      </dsp:txXfrm>
    </dsp:sp>
    <dsp:sp modelId="{6EB55FFC-E1BD-4FAD-8FAE-CAC88511BC72}">
      <dsp:nvSpPr>
        <dsp:cNvPr id="0" name=""/>
        <dsp:cNvSpPr/>
      </dsp:nvSpPr>
      <dsp:spPr>
        <a:xfrm>
          <a:off x="2333318" y="44445"/>
          <a:ext cx="449502" cy="525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2333318" y="149611"/>
        <a:ext cx="314651" cy="315500"/>
      </dsp:txXfrm>
    </dsp:sp>
    <dsp:sp modelId="{7C16BC37-D658-48D1-A98B-44D2ADB46237}">
      <dsp:nvSpPr>
        <dsp:cNvPr id="0" name=""/>
        <dsp:cNvSpPr/>
      </dsp:nvSpPr>
      <dsp:spPr>
        <a:xfrm>
          <a:off x="2969406" y="0"/>
          <a:ext cx="2120294" cy="614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会灭亡</a:t>
          </a:r>
        </a:p>
      </dsp:txBody>
      <dsp:txXfrm>
        <a:off x="2987411" y="18005"/>
        <a:ext cx="2084284" cy="578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2C23-5142-41B5-9135-FD1B42B92376}">
      <dsp:nvSpPr>
        <dsp:cNvPr id="0" name=""/>
        <dsp:cNvSpPr/>
      </dsp:nvSpPr>
      <dsp:spPr>
        <a:xfrm>
          <a:off x="994" y="0"/>
          <a:ext cx="2120294" cy="614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投靠我</a:t>
          </a:r>
        </a:p>
      </dsp:txBody>
      <dsp:txXfrm>
        <a:off x="18999" y="18005"/>
        <a:ext cx="2084284" cy="578714"/>
      </dsp:txXfrm>
    </dsp:sp>
    <dsp:sp modelId="{6EB55FFC-E1BD-4FAD-8FAE-CAC88511BC72}">
      <dsp:nvSpPr>
        <dsp:cNvPr id="0" name=""/>
        <dsp:cNvSpPr/>
      </dsp:nvSpPr>
      <dsp:spPr>
        <a:xfrm>
          <a:off x="2333318" y="44445"/>
          <a:ext cx="449502" cy="525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333318" y="149611"/>
        <a:ext cx="314651" cy="315500"/>
      </dsp:txXfrm>
    </dsp:sp>
    <dsp:sp modelId="{7C16BC37-D658-48D1-A98B-44D2ADB46237}">
      <dsp:nvSpPr>
        <dsp:cNvPr id="0" name=""/>
        <dsp:cNvSpPr/>
      </dsp:nvSpPr>
      <dsp:spPr>
        <a:xfrm>
          <a:off x="2969406" y="0"/>
          <a:ext cx="2120294" cy="614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能存活</a:t>
          </a:r>
        </a:p>
      </dsp:txBody>
      <dsp:txXfrm>
        <a:off x="2987411" y="18005"/>
        <a:ext cx="2084284" cy="578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2C23-5142-41B5-9135-FD1B42B92376}">
      <dsp:nvSpPr>
        <dsp:cNvPr id="0" name=""/>
        <dsp:cNvSpPr/>
      </dsp:nvSpPr>
      <dsp:spPr>
        <a:xfrm>
          <a:off x="994" y="0"/>
          <a:ext cx="2120294" cy="614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遵从神</a:t>
          </a:r>
        </a:p>
      </dsp:txBody>
      <dsp:txXfrm>
        <a:off x="18999" y="18005"/>
        <a:ext cx="2084284" cy="578714"/>
      </dsp:txXfrm>
    </dsp:sp>
    <dsp:sp modelId="{6EB55FFC-E1BD-4FAD-8FAE-CAC88511BC72}">
      <dsp:nvSpPr>
        <dsp:cNvPr id="0" name=""/>
        <dsp:cNvSpPr/>
      </dsp:nvSpPr>
      <dsp:spPr>
        <a:xfrm>
          <a:off x="2333318" y="44445"/>
          <a:ext cx="449502" cy="525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333318" y="149611"/>
        <a:ext cx="314651" cy="315500"/>
      </dsp:txXfrm>
    </dsp:sp>
    <dsp:sp modelId="{7C16BC37-D658-48D1-A98B-44D2ADB46237}">
      <dsp:nvSpPr>
        <dsp:cNvPr id="0" name=""/>
        <dsp:cNvSpPr/>
      </dsp:nvSpPr>
      <dsp:spPr>
        <a:xfrm>
          <a:off x="2969406" y="0"/>
          <a:ext cx="2120294" cy="614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得存活</a:t>
          </a:r>
        </a:p>
      </dsp:txBody>
      <dsp:txXfrm>
        <a:off x="2987411" y="18005"/>
        <a:ext cx="2084284" cy="578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2C23-5142-41B5-9135-FD1B42B92376}">
      <dsp:nvSpPr>
        <dsp:cNvPr id="0" name=""/>
        <dsp:cNvSpPr/>
      </dsp:nvSpPr>
      <dsp:spPr>
        <a:xfrm>
          <a:off x="994" y="0"/>
          <a:ext cx="2120294" cy="614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事奉别神</a:t>
          </a:r>
        </a:p>
      </dsp:txBody>
      <dsp:txXfrm>
        <a:off x="18999" y="18005"/>
        <a:ext cx="2084284" cy="578714"/>
      </dsp:txXfrm>
    </dsp:sp>
    <dsp:sp modelId="{6EB55FFC-E1BD-4FAD-8FAE-CAC88511BC72}">
      <dsp:nvSpPr>
        <dsp:cNvPr id="0" name=""/>
        <dsp:cNvSpPr/>
      </dsp:nvSpPr>
      <dsp:spPr>
        <a:xfrm>
          <a:off x="2333318" y="44445"/>
          <a:ext cx="449502" cy="525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333318" y="149611"/>
        <a:ext cx="314651" cy="315500"/>
      </dsp:txXfrm>
    </dsp:sp>
    <dsp:sp modelId="{7C16BC37-D658-48D1-A98B-44D2ADB46237}">
      <dsp:nvSpPr>
        <dsp:cNvPr id="0" name=""/>
        <dsp:cNvSpPr/>
      </dsp:nvSpPr>
      <dsp:spPr>
        <a:xfrm>
          <a:off x="2969406" y="0"/>
          <a:ext cx="2120294" cy="614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必灭亡</a:t>
          </a:r>
        </a:p>
      </dsp:txBody>
      <dsp:txXfrm>
        <a:off x="2987411" y="18005"/>
        <a:ext cx="2084284" cy="578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12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24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65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07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14400" y="2825116"/>
            <a:ext cx="10363200" cy="10363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>
                <a:solidFill>
                  <a:srgbClr val="157D53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828800" y="4057650"/>
            <a:ext cx="8534400" cy="7543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400">
                <a:solidFill>
                  <a:srgbClr val="0F6146"/>
                </a:solidFill>
                <a:ea typeface="微软雅黑" panose="020B0503020204020204" charset="-122"/>
              </a:defRPr>
            </a:lvl1pPr>
            <a:lvl2pPr marL="548640" lvl="1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1097280" lvl="2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645920" lvl="3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2194560" lvl="4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514350"/>
            <a:ext cx="2743200" cy="56121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14350"/>
            <a:ext cx="8070573" cy="561213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10972800" cy="1013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84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lvl="0" indent="-41148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8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91540" lvl="1" indent="-34290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71600" lvl="2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20240" lvl="3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1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68880" lvl="4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17520" lvl="5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66160" lvl="6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114800" lvl="7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63440" lvl="8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lvl="1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97280" lvl="2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45920" lvl="3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194560" lvl="4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743200" lvl="5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291840" lvl="6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840480" lvl="7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389120" lvl="8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6722" y="4524361"/>
            <a:ext cx="8253095" cy="1823720"/>
          </a:xfrm>
        </p:spPr>
        <p:txBody>
          <a:bodyPr/>
          <a:lstStyle/>
          <a:p>
            <a:r>
              <a:rPr lang="zh-CN" altLang="en-US" sz="6000" dirty="0">
                <a:solidFill>
                  <a:schemeClr val="bg1"/>
                </a:solidFill>
              </a:rPr>
              <a:t>以赛亚书</a:t>
            </a:r>
            <a:r>
              <a:rPr lang="en-US" altLang="zh-CN" sz="6000" dirty="0">
                <a:solidFill>
                  <a:schemeClr val="bg1"/>
                </a:solidFill>
              </a:rPr>
              <a:t>36-37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退敌救民的神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E5229-C166-4ADD-944F-7E55BA34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6740"/>
            <a:ext cx="10972800" cy="1013460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2"/>
                </a:solidFill>
              </a:rPr>
              <a:t>攻心战失败（</a:t>
            </a:r>
            <a:r>
              <a:rPr lang="en-US" altLang="zh-CN" sz="3200" dirty="0">
                <a:solidFill>
                  <a:schemeClr val="tx2"/>
                </a:solidFill>
              </a:rPr>
              <a:t>21</a:t>
            </a:r>
            <a:r>
              <a:rPr lang="zh-CN" altLang="en-US" sz="3200" dirty="0">
                <a:solidFill>
                  <a:schemeClr val="tx2"/>
                </a:solidFill>
              </a:rPr>
              <a:t>节）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1CF8A-D453-402A-A4BA-6D6E7991B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731500" cy="4466063"/>
          </a:xfrm>
        </p:spPr>
        <p:txBody>
          <a:bodyPr>
            <a:normAutofit/>
          </a:bodyPr>
          <a:lstStyle/>
          <a:p>
            <a:r>
              <a:rPr lang="en-US" altLang="zh-CN" b="1" dirty="0"/>
              <a:t>21</a:t>
            </a:r>
            <a:r>
              <a:rPr lang="zh-CN" altLang="en-US" b="1" dirty="0"/>
              <a:t>节</a:t>
            </a:r>
            <a:r>
              <a:rPr lang="en-US" altLang="zh-CN" b="1" dirty="0"/>
              <a:t>  </a:t>
            </a:r>
            <a:r>
              <a:rPr lang="zh-CN" altLang="en-US" b="1" dirty="0"/>
              <a:t>百姓未被吓倒，而是听从王的吩咐、保持静默</a:t>
            </a:r>
            <a:endParaRPr lang="en-US" altLang="zh-CN" b="1" dirty="0"/>
          </a:p>
          <a:p>
            <a:pPr lvl="1"/>
            <a:r>
              <a:rPr lang="zh-CN" altLang="en-US" sz="2600" dirty="0"/>
              <a:t>犹大百姓在王和先知带领下正处于信仰复兴时期，信靠神（代下</a:t>
            </a:r>
            <a:r>
              <a:rPr lang="en-US" altLang="zh-CN" sz="2600" dirty="0"/>
              <a:t>29-31</a:t>
            </a:r>
            <a:r>
              <a:rPr lang="zh-CN" altLang="en-US" sz="2600" dirty="0"/>
              <a:t>）</a:t>
            </a:r>
            <a:endParaRPr lang="en-US" altLang="zh-CN" sz="2600" dirty="0"/>
          </a:p>
          <a:p>
            <a:pPr lvl="1"/>
            <a:r>
              <a:rPr lang="zh-CN" altLang="en-US" sz="2600" dirty="0"/>
              <a:t>希西家战前动员时鼓励百姓信靠神（</a:t>
            </a:r>
            <a:r>
              <a:rPr lang="zh-CN" altLang="zh-CN" sz="2600" dirty="0"/>
              <a:t>代下</a:t>
            </a:r>
            <a:r>
              <a:rPr lang="en-US" altLang="zh-CN" sz="2600" dirty="0"/>
              <a:t>32:6-8</a:t>
            </a:r>
            <a:r>
              <a:rPr lang="zh-CN" altLang="en-US" sz="2600" dirty="0"/>
              <a:t>）：</a:t>
            </a:r>
            <a:endParaRPr lang="en-US" altLang="zh-CN" sz="2600" dirty="0"/>
          </a:p>
          <a:p>
            <a:pPr lvl="1"/>
            <a:r>
              <a:rPr lang="zh-CN" altLang="en-US" sz="2600" b="1" dirty="0">
                <a:solidFill>
                  <a:srgbClr val="FF0000"/>
                </a:solidFill>
              </a:rPr>
              <a:t>与我们同在的，比与他们同在的更大！</a:t>
            </a:r>
            <a:endParaRPr lang="en-US" altLang="zh-CN" sz="260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CDA89A9-81F7-4F87-AB18-FEF4DA58A396}"/>
              </a:ext>
            </a:extLst>
          </p:cNvPr>
          <p:cNvSpPr txBox="1">
            <a:spLocks/>
          </p:cNvSpPr>
          <p:nvPr/>
        </p:nvSpPr>
        <p:spPr>
          <a:xfrm>
            <a:off x="3785937" y="1"/>
            <a:ext cx="7006390" cy="6275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一、首次挑战神</a:t>
            </a:r>
            <a:r>
              <a:rPr lang="zh-CN" altLang="zh-CN" dirty="0"/>
              <a:t>（</a:t>
            </a:r>
            <a:r>
              <a:rPr lang="en-US" altLang="zh-CN" dirty="0"/>
              <a:t> 36:2-37:7 </a:t>
            </a:r>
            <a:r>
              <a:rPr lang="zh-CN" altLang="zh-CN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251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E5229-C166-4ADD-944F-7E55BA34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60509"/>
            <a:ext cx="10972800" cy="1013460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2"/>
                </a:solidFill>
              </a:rPr>
              <a:t>臣仆报告希西家王（</a:t>
            </a:r>
            <a:r>
              <a:rPr lang="en-US" altLang="zh-CN" sz="3200" dirty="0">
                <a:solidFill>
                  <a:schemeClr val="tx2"/>
                </a:solidFill>
              </a:rPr>
              <a:t>22</a:t>
            </a:r>
            <a:r>
              <a:rPr lang="zh-CN" altLang="en-US" sz="3200" dirty="0">
                <a:solidFill>
                  <a:schemeClr val="tx2"/>
                </a:solidFill>
              </a:rPr>
              <a:t>节）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CDA89A9-81F7-4F87-AB18-FEF4DA58A396}"/>
              </a:ext>
            </a:extLst>
          </p:cNvPr>
          <p:cNvSpPr txBox="1">
            <a:spLocks/>
          </p:cNvSpPr>
          <p:nvPr/>
        </p:nvSpPr>
        <p:spPr>
          <a:xfrm>
            <a:off x="3785937" y="1"/>
            <a:ext cx="7006390" cy="6275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一、首次挑战神</a:t>
            </a:r>
            <a:r>
              <a:rPr lang="zh-CN" altLang="zh-CN" dirty="0"/>
              <a:t>（</a:t>
            </a:r>
            <a:r>
              <a:rPr lang="en-US" altLang="zh-CN" dirty="0"/>
              <a:t> 36:2-37:7 </a:t>
            </a:r>
            <a:r>
              <a:rPr lang="zh-CN" altLang="zh-CN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92742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tx2"/>
                </a:solidFill>
              </a:rPr>
              <a:t>2.	</a:t>
            </a:r>
            <a:r>
              <a:rPr lang="zh-CN" altLang="en-US" sz="3200" dirty="0">
                <a:solidFill>
                  <a:schemeClr val="tx2"/>
                </a:solidFill>
              </a:rPr>
              <a:t>呼求神（</a:t>
            </a:r>
            <a:r>
              <a:rPr lang="en-US" altLang="zh-CN" sz="3200" dirty="0">
                <a:solidFill>
                  <a:schemeClr val="tx2"/>
                </a:solidFill>
              </a:rPr>
              <a:t>37:1-5</a:t>
            </a:r>
            <a:r>
              <a:rPr lang="zh-CN" altLang="en-US" sz="3200" dirty="0">
                <a:solidFill>
                  <a:schemeClr val="tx2"/>
                </a:solidFill>
              </a:rPr>
              <a:t>）</a:t>
            </a:r>
            <a:endParaRPr lang="en-US" altLang="zh-CN" sz="3200" dirty="0">
              <a:solidFill>
                <a:schemeClr val="tx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“今日是急难、责罚、凌辱的日子，就如妇人将要生产婴孩，却没有力量生产。”</a:t>
            </a:r>
            <a:endParaRPr lang="en-US" altLang="zh-CN" dirty="0"/>
          </a:p>
          <a:p>
            <a:r>
              <a:rPr lang="zh-CN" altLang="en-US" dirty="0"/>
              <a:t>“或者耶和华你的　神听见拉伯沙基的话，就是他主人亚述王打发他来辱骂永生　神的话，耶和华你的　神听见这话就发斥责。”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522EC91D-CD87-4D5D-B431-5D851A74F480}"/>
              </a:ext>
            </a:extLst>
          </p:cNvPr>
          <p:cNvSpPr txBox="1">
            <a:spLocks/>
          </p:cNvSpPr>
          <p:nvPr/>
        </p:nvSpPr>
        <p:spPr>
          <a:xfrm>
            <a:off x="3785937" y="1"/>
            <a:ext cx="7006390" cy="6275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一、首次挑战神</a:t>
            </a:r>
            <a:r>
              <a:rPr lang="zh-CN" altLang="zh-CN" dirty="0"/>
              <a:t>（</a:t>
            </a:r>
            <a:r>
              <a:rPr lang="en-US" altLang="zh-CN" dirty="0"/>
              <a:t> 36:2-37:7 </a:t>
            </a:r>
            <a:r>
              <a:rPr lang="zh-CN" altLang="zh-CN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759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2"/>
                </a:solidFill>
              </a:rPr>
              <a:t>3.	</a:t>
            </a:r>
            <a:r>
              <a:rPr lang="zh-CN" altLang="en-US" sz="3200" dirty="0">
                <a:solidFill>
                  <a:schemeClr val="tx2"/>
                </a:solidFill>
              </a:rPr>
              <a:t>神的回答（</a:t>
            </a:r>
            <a:r>
              <a:rPr lang="en-US" altLang="zh-CN" sz="3200" dirty="0">
                <a:solidFill>
                  <a:schemeClr val="tx2"/>
                </a:solidFill>
              </a:rPr>
              <a:t>37:6-7</a:t>
            </a:r>
            <a:r>
              <a:rPr lang="zh-CN" altLang="en-US" sz="3200" dirty="0">
                <a:solidFill>
                  <a:schemeClr val="tx2"/>
                </a:solidFill>
              </a:rPr>
              <a:t>）</a:t>
            </a:r>
            <a:endParaRPr lang="en-US" altLang="zh-CN" sz="3200" dirty="0">
              <a:solidFill>
                <a:schemeClr val="tx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耶和华如此说：你听见亚述王的仆人亵渎我的话，不要惧怕。我必惊动他的心，他要听见风声就归回本地，我必使他在那里倒在刀下。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慈爱的安慰（“不要惧怕”）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确定的应允（会使亚述退兵）</a:t>
            </a:r>
            <a:endParaRPr lang="en-US" altLang="zh-CN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4C9CBC2-B8D6-4445-B31C-A4F87AA9BB03}"/>
              </a:ext>
            </a:extLst>
          </p:cNvPr>
          <p:cNvSpPr txBox="1">
            <a:spLocks/>
          </p:cNvSpPr>
          <p:nvPr/>
        </p:nvSpPr>
        <p:spPr>
          <a:xfrm>
            <a:off x="3785937" y="1"/>
            <a:ext cx="7006390" cy="6275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一、首次挑战神</a:t>
            </a:r>
            <a:r>
              <a:rPr lang="zh-CN" altLang="zh-CN" dirty="0"/>
              <a:t>（</a:t>
            </a:r>
            <a:r>
              <a:rPr lang="en-US" altLang="zh-CN" dirty="0"/>
              <a:t> 36:2-37:7 </a:t>
            </a:r>
            <a:r>
              <a:rPr lang="zh-CN" altLang="zh-CN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3544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DFB80C-BF0F-4017-B6D7-F646832F3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6667" r="30728" b="23577"/>
          <a:stretch/>
        </p:blipFill>
        <p:spPr bwMode="auto">
          <a:xfrm>
            <a:off x="2618323" y="604521"/>
            <a:ext cx="7757577" cy="59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6669BB8-41B5-4E40-BE7E-82AAF0C8318D}"/>
              </a:ext>
            </a:extLst>
          </p:cNvPr>
          <p:cNvSpPr/>
          <p:nvPr/>
        </p:nvSpPr>
        <p:spPr>
          <a:xfrm>
            <a:off x="6680552" y="4043600"/>
            <a:ext cx="948693" cy="5341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5E6CBA5-5C52-46D4-BE51-B7BCED98C322}"/>
              </a:ext>
            </a:extLst>
          </p:cNvPr>
          <p:cNvSpPr/>
          <p:nvPr/>
        </p:nvSpPr>
        <p:spPr>
          <a:xfrm>
            <a:off x="7616545" y="2596778"/>
            <a:ext cx="1423732" cy="5341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0C4515E-05AB-40A0-8E69-C5591401F431}"/>
              </a:ext>
            </a:extLst>
          </p:cNvPr>
          <p:cNvSpPr/>
          <p:nvPr/>
        </p:nvSpPr>
        <p:spPr>
          <a:xfrm>
            <a:off x="6667852" y="3183811"/>
            <a:ext cx="746403" cy="5341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/>
              <a:t>立拿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B943030E-BE5F-41A4-8D36-001C8428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741" y="-38161"/>
            <a:ext cx="6731778" cy="634180"/>
          </a:xfrm>
        </p:spPr>
        <p:txBody>
          <a:bodyPr/>
          <a:lstStyle/>
          <a:p>
            <a:r>
              <a:rPr lang="zh-CN" altLang="en-US" dirty="0"/>
              <a:t>二、	</a:t>
            </a:r>
            <a:r>
              <a:rPr lang="zh-CN" altLang="zh-CN" dirty="0"/>
              <a:t>再次挑战神</a:t>
            </a:r>
            <a:r>
              <a:rPr lang="zh-CN" altLang="en-US" dirty="0"/>
              <a:t>（</a:t>
            </a:r>
            <a:r>
              <a:rPr lang="en-US" altLang="zh-CN" dirty="0"/>
              <a:t>37:8-35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80797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tx2"/>
                </a:solidFill>
              </a:rPr>
              <a:t>1.	</a:t>
            </a:r>
            <a:r>
              <a:rPr lang="zh-CN" altLang="zh-CN" sz="3200" dirty="0">
                <a:solidFill>
                  <a:schemeClr val="tx2"/>
                </a:solidFill>
              </a:rPr>
              <a:t>送信恐吓（</a:t>
            </a:r>
            <a:r>
              <a:rPr lang="en-US" altLang="zh-CN" sz="3200" dirty="0">
                <a:solidFill>
                  <a:schemeClr val="tx2"/>
                </a:solidFill>
              </a:rPr>
              <a:t>37:9-13</a:t>
            </a:r>
            <a:r>
              <a:rPr lang="zh-CN" altLang="zh-CN" sz="3200" dirty="0">
                <a:solidFill>
                  <a:schemeClr val="tx2"/>
                </a:solidFill>
              </a:rPr>
              <a:t>）</a:t>
            </a:r>
            <a:endParaRPr lang="en-US" altLang="zh-CN" sz="3200" dirty="0">
              <a:solidFill>
                <a:schemeClr val="tx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</p:spPr>
        <p:txBody>
          <a:bodyPr/>
          <a:lstStyle/>
          <a:p>
            <a:r>
              <a:rPr lang="zh-CN" altLang="zh-CN" dirty="0"/>
              <a:t>两次恐吓都不仅藐视神的子民，也亵渎耶和华神</a:t>
            </a:r>
            <a:endParaRPr lang="en-US" altLang="zh-CN" dirty="0"/>
          </a:p>
          <a:p>
            <a:endParaRPr lang="en-US" altLang="zh-CN" dirty="0"/>
          </a:p>
          <a:p>
            <a:pPr marL="0" indent="357188">
              <a:buNone/>
            </a:pPr>
            <a:r>
              <a:rPr lang="zh-CN" altLang="en-US" dirty="0"/>
              <a:t>前一次对百姓说：“不要听希西家欺哄你们”（</a:t>
            </a:r>
            <a:r>
              <a:rPr lang="en-US" altLang="zh-CN" dirty="0"/>
              <a:t> 36</a:t>
            </a:r>
            <a:r>
              <a:rPr lang="zh-CN" altLang="en-US" dirty="0"/>
              <a:t>：</a:t>
            </a:r>
            <a:r>
              <a:rPr lang="en-US" altLang="zh-CN" dirty="0"/>
              <a:t>14-20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en-US" altLang="zh-CN" dirty="0"/>
          </a:p>
          <a:p>
            <a:pPr marL="0" indent="357188">
              <a:buNone/>
            </a:pPr>
            <a:r>
              <a:rPr lang="zh-CN" altLang="en-US" dirty="0"/>
              <a:t>此次对希西家说：“</a:t>
            </a:r>
            <a:r>
              <a:rPr lang="zh-CN" altLang="en-US" dirty="0">
                <a:solidFill>
                  <a:srgbClr val="FF0000"/>
                </a:solidFill>
              </a:rPr>
              <a:t>不要听你所倚靠的神欺哄你</a:t>
            </a:r>
            <a:r>
              <a:rPr lang="zh-CN" altLang="en-US" dirty="0"/>
              <a:t>”（</a:t>
            </a:r>
            <a:r>
              <a:rPr lang="en-US" altLang="zh-CN" dirty="0"/>
              <a:t>37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zh-CN" altLang="en-US" dirty="0"/>
              <a:t>更进一步、更直接地亵渎神！</a:t>
            </a:r>
            <a:endParaRPr lang="en-US" altLang="zh-CN" dirty="0"/>
          </a:p>
          <a:p>
            <a:r>
              <a:rPr lang="zh-CN" altLang="en-US" dirty="0"/>
              <a:t>代下</a:t>
            </a:r>
            <a:r>
              <a:rPr lang="en-US" altLang="zh-CN" dirty="0"/>
              <a:t>32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98F1F4F6-3F50-4074-B92A-F1D0B100CBA8}"/>
              </a:ext>
            </a:extLst>
          </p:cNvPr>
          <p:cNvSpPr/>
          <p:nvPr/>
        </p:nvSpPr>
        <p:spPr>
          <a:xfrm>
            <a:off x="809120" y="2880360"/>
            <a:ext cx="190500" cy="6985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CA57F20-7292-4D8B-BB98-8CACE2662458}"/>
              </a:ext>
            </a:extLst>
          </p:cNvPr>
          <p:cNvSpPr txBox="1">
            <a:spLocks/>
          </p:cNvSpPr>
          <p:nvPr/>
        </p:nvSpPr>
        <p:spPr>
          <a:xfrm>
            <a:off x="3668741" y="-38161"/>
            <a:ext cx="6731778" cy="6341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二、	</a:t>
            </a:r>
            <a:r>
              <a:rPr lang="zh-CN" altLang="zh-CN"/>
              <a:t>再次挑战神</a:t>
            </a:r>
            <a:r>
              <a:rPr lang="zh-CN" altLang="en-US"/>
              <a:t>（</a:t>
            </a:r>
            <a:r>
              <a:rPr lang="en-US" altLang="zh-CN"/>
              <a:t>37:8-35</a:t>
            </a:r>
            <a:r>
              <a:rPr lang="zh-CN" altLang="en-US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6487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zh-CN" altLang="en-US" sz="3200" dirty="0">
                <a:solidFill>
                  <a:schemeClr val="tx2"/>
                </a:solidFill>
              </a:rPr>
              <a:t>再次呼求神（</a:t>
            </a:r>
            <a:r>
              <a:rPr lang="en-US" altLang="zh-CN" sz="3200" dirty="0">
                <a:solidFill>
                  <a:schemeClr val="tx2"/>
                </a:solidFill>
              </a:rPr>
              <a:t>37:14-20</a:t>
            </a:r>
            <a:r>
              <a:rPr lang="zh-CN" altLang="en-US" sz="3200" dirty="0">
                <a:solidFill>
                  <a:schemeClr val="tx2"/>
                </a:solidFill>
              </a:rPr>
              <a:t>）</a:t>
            </a:r>
            <a:endParaRPr lang="en-US" altLang="zh-CN" sz="3200" dirty="0">
              <a:solidFill>
                <a:schemeClr val="tx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敌军更近了，但祷告显得更有信心、力量，因为清楚认识神的身份，且已经历过神第一次的应允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求神拯救的动机不只是这城得解救，而且是“使天下万国都知道惟有你是耶和华”</a:t>
            </a:r>
            <a:endParaRPr lang="en-US" altLang="zh-CN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061E171-7DB2-45E1-954A-EF400B3E6DCA}"/>
              </a:ext>
            </a:extLst>
          </p:cNvPr>
          <p:cNvSpPr txBox="1">
            <a:spLocks/>
          </p:cNvSpPr>
          <p:nvPr/>
        </p:nvSpPr>
        <p:spPr>
          <a:xfrm>
            <a:off x="3668741" y="-38161"/>
            <a:ext cx="6731778" cy="6341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二、	</a:t>
            </a:r>
            <a:r>
              <a:rPr lang="zh-CN" altLang="zh-CN" dirty="0"/>
              <a:t>再次挑战神</a:t>
            </a:r>
            <a:r>
              <a:rPr lang="zh-CN" altLang="en-US" dirty="0"/>
              <a:t>（</a:t>
            </a:r>
            <a:r>
              <a:rPr lang="en-US" altLang="zh-CN" dirty="0"/>
              <a:t>37:8-35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83430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chemeClr val="tx2"/>
                </a:solidFill>
              </a:rPr>
              <a:t>神的应许尚未完全应验时，正是信心受考验的时刻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574800"/>
            <a:ext cx="10337800" cy="45262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神的第一次答复：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我必惊动他的心（已应验）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他要听见风声（已应验）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就归回本地（尚未应验，敌军反而更近了）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我必使他在那里倒在刀下（尚未应验）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神已开始工作，但关键步骤尚未应验，此时我们是否像希西家一样有信心、平安，继续呼求神？</a:t>
            </a:r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9312812-7939-45A1-8FAD-6F1ABFB9BA4B}"/>
              </a:ext>
            </a:extLst>
          </p:cNvPr>
          <p:cNvSpPr txBox="1">
            <a:spLocks/>
          </p:cNvSpPr>
          <p:nvPr/>
        </p:nvSpPr>
        <p:spPr>
          <a:xfrm>
            <a:off x="3668741" y="-38161"/>
            <a:ext cx="6731778" cy="6341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二、	</a:t>
            </a:r>
            <a:r>
              <a:rPr lang="zh-CN" altLang="zh-CN" dirty="0"/>
              <a:t>再次挑战神</a:t>
            </a:r>
            <a:r>
              <a:rPr lang="zh-CN" altLang="en-US" dirty="0"/>
              <a:t>（</a:t>
            </a:r>
            <a:r>
              <a:rPr lang="en-US" altLang="zh-CN" dirty="0"/>
              <a:t>37:8-35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750347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3200" dirty="0">
                <a:solidFill>
                  <a:schemeClr val="tx2"/>
                </a:solidFill>
              </a:rPr>
              <a:t>呼求神不等于</a:t>
            </a:r>
            <a:r>
              <a:rPr lang="zh-CN" altLang="en-US" sz="3200" dirty="0">
                <a:solidFill>
                  <a:schemeClr val="tx2"/>
                </a:solidFill>
              </a:rPr>
              <a:t>别的事不能做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574800"/>
            <a:ext cx="10337800" cy="4526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希西家</a:t>
            </a:r>
            <a:r>
              <a:rPr lang="zh-CN" altLang="zh-CN" dirty="0"/>
              <a:t>修城墙、造兵器等（代下</a:t>
            </a:r>
            <a:r>
              <a:rPr lang="en-US" altLang="zh-CN" dirty="0"/>
              <a:t>32:2-6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做任何事</a:t>
            </a:r>
            <a:r>
              <a:rPr lang="zh-CN" altLang="en-US" dirty="0"/>
              <a:t>的过程中，关键都是</a:t>
            </a:r>
            <a:r>
              <a:rPr lang="zh-CN" altLang="zh-CN" dirty="0"/>
              <a:t>依靠神</a:t>
            </a:r>
            <a:endParaRPr lang="en-US" altLang="zh-CN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2C80A44-FB74-4B7A-A0F8-0C09DACBA03B}"/>
              </a:ext>
            </a:extLst>
          </p:cNvPr>
          <p:cNvSpPr txBox="1">
            <a:spLocks/>
          </p:cNvSpPr>
          <p:nvPr/>
        </p:nvSpPr>
        <p:spPr>
          <a:xfrm>
            <a:off x="3668741" y="-38161"/>
            <a:ext cx="6731778" cy="6341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二、	</a:t>
            </a:r>
            <a:r>
              <a:rPr lang="zh-CN" altLang="zh-CN" dirty="0"/>
              <a:t>再次挑战神</a:t>
            </a:r>
            <a:r>
              <a:rPr lang="zh-CN" altLang="en-US" dirty="0"/>
              <a:t>（</a:t>
            </a:r>
            <a:r>
              <a:rPr lang="en-US" altLang="zh-CN" dirty="0"/>
              <a:t>37:8-35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01850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2"/>
                </a:solidFill>
              </a:rPr>
              <a:t>3.	</a:t>
            </a:r>
            <a:r>
              <a:rPr lang="zh-CN" altLang="en-US" sz="3200" dirty="0">
                <a:solidFill>
                  <a:schemeClr val="tx2"/>
                </a:solidFill>
              </a:rPr>
              <a:t>神的回答（</a:t>
            </a:r>
            <a:r>
              <a:rPr lang="en-US" altLang="zh-CN" sz="3200" dirty="0">
                <a:solidFill>
                  <a:schemeClr val="tx2"/>
                </a:solidFill>
              </a:rPr>
              <a:t>37:21-35</a:t>
            </a:r>
            <a:r>
              <a:rPr lang="zh-CN" altLang="en-US" sz="3200" dirty="0">
                <a:solidFill>
                  <a:schemeClr val="tx2"/>
                </a:solidFill>
              </a:rPr>
              <a:t>）</a:t>
            </a:r>
            <a:endParaRPr lang="en-US" altLang="zh-CN" sz="3200" dirty="0">
              <a:solidFill>
                <a:schemeClr val="tx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神喜悦希西家有信心的祷告，主动答复，大大应允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神本来是藉着亚述审判列国（拜偶像</a:t>
            </a:r>
            <a:r>
              <a:rPr lang="zh-CN" altLang="en-US" dirty="0"/>
              <a:t>等</a:t>
            </a:r>
            <a:r>
              <a:rPr lang="zh-CN" altLang="zh-CN" dirty="0"/>
              <a:t>罪），亚述因所向披靡就狂傲，攻击犹大、攻击神，因此神审判亚述、拯救犹大。</a:t>
            </a: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214FDFC-BCB5-4D69-9481-3791A6565D5A}"/>
              </a:ext>
            </a:extLst>
          </p:cNvPr>
          <p:cNvSpPr txBox="1">
            <a:spLocks/>
          </p:cNvSpPr>
          <p:nvPr/>
        </p:nvSpPr>
        <p:spPr>
          <a:xfrm>
            <a:off x="3668741" y="-38161"/>
            <a:ext cx="6731778" cy="6341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二、	</a:t>
            </a:r>
            <a:r>
              <a:rPr lang="zh-CN" altLang="zh-CN"/>
              <a:t>再次挑战神</a:t>
            </a:r>
            <a:r>
              <a:rPr lang="zh-CN" altLang="en-US"/>
              <a:t>（</a:t>
            </a:r>
            <a:r>
              <a:rPr lang="en-US" altLang="zh-CN"/>
              <a:t>37:8-35</a:t>
            </a:r>
            <a:r>
              <a:rPr lang="zh-CN" altLang="en-US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5412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4B488-5089-4FBE-987C-CC59525D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052" y="2587448"/>
            <a:ext cx="8671896" cy="1009336"/>
          </a:xfrm>
        </p:spPr>
        <p:txBody>
          <a:bodyPr/>
          <a:lstStyle/>
          <a:p>
            <a:r>
              <a:rPr lang="zh-CN" altLang="en-US" sz="4400" dirty="0">
                <a:solidFill>
                  <a:srgbClr val="FF0000"/>
                </a:solidFill>
              </a:rPr>
              <a:t>世界的挑战：你的神能救你吗？</a:t>
            </a:r>
          </a:p>
        </p:txBody>
      </p:sp>
      <p:sp>
        <p:nvSpPr>
          <p:cNvPr id="3" name="标题 6">
            <a:extLst>
              <a:ext uri="{FF2B5EF4-FFF2-40B4-BE49-F238E27FC236}">
                <a16:creationId xmlns:a16="http://schemas.microsoft.com/office/drawing/2014/main" id="{8B01351E-493B-4B6C-9088-88179A8856B6}"/>
              </a:ext>
            </a:extLst>
          </p:cNvPr>
          <p:cNvSpPr txBox="1">
            <a:spLocks/>
          </p:cNvSpPr>
          <p:nvPr/>
        </p:nvSpPr>
        <p:spPr>
          <a:xfrm>
            <a:off x="609600" y="514350"/>
            <a:ext cx="10972800" cy="1013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u="sng" dirty="0"/>
              <a:t>以赛亚书</a:t>
            </a:r>
            <a:r>
              <a:rPr lang="en-US" altLang="zh-CN" sz="3200" u="sng" dirty="0"/>
              <a:t>36-37</a:t>
            </a:r>
            <a:r>
              <a:rPr lang="zh-CN" altLang="en-US" sz="3200" u="sng" dirty="0"/>
              <a:t>章 退敌救民的神</a:t>
            </a:r>
          </a:p>
        </p:txBody>
      </p:sp>
    </p:spTree>
    <p:extLst>
      <p:ext uri="{BB962C8B-B14F-4D97-AF65-F5344CB8AC3E}">
        <p14:creationId xmlns:p14="http://schemas.microsoft.com/office/powerpoint/2010/main" val="37834776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041" y="0"/>
            <a:ext cx="6853990" cy="661537"/>
          </a:xfrm>
        </p:spPr>
        <p:txBody>
          <a:bodyPr/>
          <a:lstStyle/>
          <a:p>
            <a:r>
              <a:rPr lang="zh-CN" altLang="en-US" dirty="0"/>
              <a:t>三、	</a:t>
            </a:r>
            <a:r>
              <a:rPr lang="zh-CN" altLang="zh-CN" dirty="0"/>
              <a:t>神出手</a:t>
            </a:r>
            <a:r>
              <a:rPr lang="zh-CN" altLang="en-US" dirty="0"/>
              <a:t>（</a:t>
            </a:r>
            <a:r>
              <a:rPr lang="en-US" altLang="zh-CN" dirty="0"/>
              <a:t>37:36-38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863"/>
            <a:ext cx="10972800" cy="48158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 </a:t>
            </a:r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谁是真正的王？</a:t>
            </a:r>
            <a:endParaRPr lang="en-US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dirty="0"/>
              <a:t>神似乎迟到，但最终祂说话、祂得胜。</a:t>
            </a:r>
            <a:endParaRPr lang="en-US" altLang="zh-CN" dirty="0"/>
          </a:p>
          <a:p>
            <a:pPr lvl="1"/>
            <a:r>
              <a:rPr lang="zh-CN" altLang="zh-CN" dirty="0"/>
              <a:t>神说话，就应验。神出手，就得胜。</a:t>
            </a:r>
            <a:endParaRPr lang="en-US" altLang="zh-CN" dirty="0"/>
          </a:p>
          <a:p>
            <a:pPr lvl="1"/>
            <a:r>
              <a:rPr lang="zh-CN" altLang="zh-CN" dirty="0"/>
              <a:t>派天使杀了亚述的精锐骨干（代下</a:t>
            </a:r>
            <a:r>
              <a:rPr lang="en-US" altLang="zh-CN" dirty="0"/>
              <a:t>32:21</a:t>
            </a:r>
            <a:r>
              <a:rPr lang="zh-CN" altLang="zh-CN" dirty="0"/>
              <a:t>）</a:t>
            </a:r>
            <a:endParaRPr lang="en-US" altLang="zh-CN" dirty="0"/>
          </a:p>
          <a:p>
            <a:r>
              <a:rPr lang="zh-CN" altLang="zh-CN" dirty="0"/>
              <a:t>审判与拯救</a:t>
            </a:r>
            <a:r>
              <a:rPr lang="zh-CN" altLang="en-US" dirty="0"/>
              <a:t>：一夜之间、</a:t>
            </a:r>
            <a:r>
              <a:rPr lang="zh-CN" altLang="zh-CN" dirty="0"/>
              <a:t>一举两得</a:t>
            </a:r>
            <a:r>
              <a:rPr lang="zh-CN" altLang="en-US" dirty="0"/>
              <a:t>（审判亚述、拯救犹大）</a:t>
            </a:r>
            <a:endParaRPr lang="en-US" altLang="zh-CN" dirty="0"/>
          </a:p>
          <a:p>
            <a:pPr lvl="1"/>
            <a:r>
              <a:rPr lang="zh-CN" altLang="en-US" b="1" dirty="0"/>
              <a:t>十字架：既有审判、又有拯救</a:t>
            </a:r>
            <a:endParaRPr lang="en-US" altLang="zh-CN" b="1" dirty="0"/>
          </a:p>
          <a:p>
            <a:pPr lvl="1"/>
            <a:r>
              <a:rPr lang="zh-CN" altLang="en-US" b="1" dirty="0"/>
              <a:t>末日审判：既有审判、又有拯救</a:t>
            </a:r>
            <a:endParaRPr lang="en-US" altLang="zh-CN" b="1" dirty="0"/>
          </a:p>
          <a:p>
            <a:r>
              <a:rPr lang="zh-CN" altLang="zh-CN" dirty="0"/>
              <a:t>退敌救民的类似神迹：过红海、大卫杀死歌利亚</a:t>
            </a:r>
            <a:r>
              <a:rPr lang="zh-CN" altLang="en-US" dirty="0"/>
              <a:t>、以斯帖记</a:t>
            </a:r>
            <a:r>
              <a:rPr lang="en-US" altLang="zh-CN" dirty="0"/>
              <a:t>……</a:t>
            </a:r>
          </a:p>
          <a:p>
            <a:pPr lvl="1"/>
            <a:r>
              <a:rPr lang="zh-CN" altLang="en-US" dirty="0"/>
              <a:t>神若帮助我们，谁能敌挡我们呢？（罗</a:t>
            </a:r>
            <a:r>
              <a:rPr lang="en-US" altLang="zh-CN" dirty="0"/>
              <a:t>8:31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5332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9753"/>
            <a:ext cx="10972800" cy="48158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约柜运到战场反被掳（撒上</a:t>
            </a:r>
            <a:r>
              <a:rPr lang="en-US" altLang="zh-CN" dirty="0"/>
              <a:t>4</a:t>
            </a:r>
            <a:r>
              <a:rPr lang="zh-CN" altLang="en-US" dirty="0"/>
              <a:t>）：不是神没有拯救的能力，而是（</a:t>
            </a:r>
            <a:r>
              <a:rPr lang="en-US" altLang="zh-CN" dirty="0"/>
              <a:t>1</a:t>
            </a:r>
            <a:r>
              <a:rPr lang="zh-CN" altLang="en-US" dirty="0"/>
              <a:t>）惩罚以色列；（</a:t>
            </a:r>
            <a:r>
              <a:rPr lang="en-US" altLang="zh-CN" dirty="0"/>
              <a:t>2</a:t>
            </a:r>
            <a:r>
              <a:rPr lang="zh-CN" altLang="en-US" dirty="0"/>
              <a:t>）按神的方式（非以色列人以为的方式）惩罚非利士，并向非利士显出谁才是真神。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犹大末代国王西底家：犹大长期不悔改、浪费了太多机会，最终等来神借着仇敌施行的审判，因此神不再救这城脱离仇敌。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司提反：为主殉道，接回天家。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        </a:t>
            </a:r>
            <a:r>
              <a:rPr lang="zh-CN" altLang="en-US" sz="3600" dirty="0">
                <a:solidFill>
                  <a:srgbClr val="FF0000"/>
                </a:solidFill>
              </a:rPr>
              <a:t>神的膀臂从未缩短，祂永远是那位大有能力、公义、慈爱的神。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0377FBC-0199-4E84-B63F-7DAA7B0C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chemeClr val="tx2"/>
                </a:solidFill>
              </a:rPr>
              <a:t>神“未施拯救”的情况？</a:t>
            </a:r>
          </a:p>
        </p:txBody>
      </p:sp>
    </p:spTree>
    <p:extLst>
      <p:ext uri="{BB962C8B-B14F-4D97-AF65-F5344CB8AC3E}">
        <p14:creationId xmlns:p14="http://schemas.microsoft.com/office/powerpoint/2010/main" val="776539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47686"/>
            <a:ext cx="10972800" cy="1013460"/>
          </a:xfrm>
        </p:spPr>
        <p:txBody>
          <a:bodyPr/>
          <a:lstStyle/>
          <a:p>
            <a:r>
              <a:rPr lang="en-US" altLang="zh-CN" sz="3200" dirty="0">
                <a:solidFill>
                  <a:schemeClr val="tx2"/>
                </a:solidFill>
              </a:rPr>
              <a:t>2.	</a:t>
            </a:r>
            <a:r>
              <a:rPr lang="zh-CN" altLang="en-US" sz="3200" dirty="0">
                <a:solidFill>
                  <a:schemeClr val="tx2"/>
                </a:solidFill>
              </a:rPr>
              <a:t>对比：基督的救赎与得胜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961146"/>
            <a:ext cx="9799857" cy="41653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dirty="0"/>
              <a:t>罪人被撒旦攻击、被罪围困，无力自救。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神藉着耶稣彻底击溃了撒旦的势力，救一切信祂的人脱离罪的困境</a:t>
            </a:r>
            <a:r>
              <a:rPr lang="zh-CN" altLang="en-US" dirty="0"/>
              <a:t>、地狱的结局</a:t>
            </a:r>
            <a:r>
              <a:rPr lang="zh-CN" altLang="zh-CN" dirty="0"/>
              <a:t>，不至灭亡</a:t>
            </a:r>
            <a:r>
              <a:rPr lang="zh-CN" altLang="en-US" dirty="0"/>
              <a:t>、</a:t>
            </a:r>
            <a:r>
              <a:rPr lang="zh-CN" altLang="zh-CN" dirty="0"/>
              <a:t>反得永生。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2700" dirty="0"/>
              <a:t>在一切的困境中，我们都能够与基督一同得胜。</a:t>
            </a:r>
            <a:endParaRPr lang="en-US" altLang="zh-CN" sz="2700" dirty="0"/>
          </a:p>
        </p:txBody>
      </p:sp>
    </p:spTree>
    <p:extLst>
      <p:ext uri="{BB962C8B-B14F-4D97-AF65-F5344CB8AC3E}">
        <p14:creationId xmlns:p14="http://schemas.microsoft.com/office/powerpoint/2010/main" val="3237443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E92E2-79BA-45D8-80D8-EFBDF7A6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862" y="-209457"/>
            <a:ext cx="7240370" cy="1013460"/>
          </a:xfrm>
        </p:spPr>
        <p:txBody>
          <a:bodyPr/>
          <a:lstStyle/>
          <a:p>
            <a:pPr algn="ctr"/>
            <a:r>
              <a:rPr lang="zh-CN" altLang="en-US" dirty="0"/>
              <a:t>小结：赛</a:t>
            </a:r>
            <a:r>
              <a:rPr lang="en-US" altLang="zh-CN" dirty="0"/>
              <a:t>36-37 </a:t>
            </a:r>
            <a:r>
              <a:rPr lang="zh-CN" altLang="en-US" dirty="0"/>
              <a:t>退敌救民的神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804003"/>
            <a:ext cx="10498667" cy="5322477"/>
          </a:xfrm>
        </p:spPr>
        <p:txBody>
          <a:bodyPr/>
          <a:lstStyle/>
          <a:p>
            <a:r>
              <a:rPr lang="zh-CN" altLang="zh-CN" b="1" dirty="0">
                <a:latin typeface="+mj-ea"/>
                <a:ea typeface="+mj-ea"/>
              </a:rPr>
              <a:t>谁才是王？</a:t>
            </a:r>
            <a:endParaRPr lang="en-US" altLang="zh-CN" b="1" dirty="0">
              <a:latin typeface="+mj-ea"/>
              <a:ea typeface="+mj-ea"/>
            </a:endParaRPr>
          </a:p>
          <a:p>
            <a:pPr lvl="1"/>
            <a:r>
              <a:rPr lang="zh-CN" altLang="en-US" dirty="0"/>
              <a:t>不可一世的亚述王？假神尼斯洛？还是退敌救民的耶和华神？</a:t>
            </a:r>
            <a:endParaRPr lang="zh-CN" altLang="zh-CN" dirty="0"/>
          </a:p>
          <a:p>
            <a:r>
              <a:rPr lang="zh-CN" altLang="zh-CN" b="1" dirty="0">
                <a:latin typeface="+mj-ea"/>
                <a:ea typeface="+mj-ea"/>
              </a:rPr>
              <a:t>当依靠谁？</a:t>
            </a:r>
            <a:endParaRPr lang="en-US" altLang="zh-CN" b="1" dirty="0">
              <a:latin typeface="+mj-ea"/>
              <a:ea typeface="+mj-ea"/>
            </a:endParaRPr>
          </a:p>
          <a:p>
            <a:pPr lvl="1"/>
            <a:r>
              <a:rPr lang="zh-CN" altLang="en-US" dirty="0"/>
              <a:t>真神？假神？</a:t>
            </a:r>
            <a:endParaRPr lang="zh-CN" altLang="zh-CN" dirty="0"/>
          </a:p>
          <a:p>
            <a:r>
              <a:rPr lang="zh-CN" altLang="zh-CN" b="1" dirty="0">
                <a:latin typeface="+mj-ea"/>
                <a:ea typeface="+mj-ea"/>
              </a:rPr>
              <a:t>谁当惧怕？</a:t>
            </a:r>
            <a:endParaRPr lang="en-US" altLang="zh-CN" b="1" dirty="0">
              <a:latin typeface="+mj-ea"/>
              <a:ea typeface="+mj-ea"/>
            </a:endParaRPr>
          </a:p>
          <a:p>
            <a:pPr lvl="1"/>
            <a:r>
              <a:rPr lang="zh-CN" altLang="zh-CN" dirty="0"/>
              <a:t>是依靠万军之耶和华的我们</a:t>
            </a:r>
            <a:r>
              <a:rPr lang="zh-CN" altLang="en-US" dirty="0"/>
              <a:t>？</a:t>
            </a:r>
            <a:r>
              <a:rPr lang="zh-CN" altLang="zh-CN" dirty="0"/>
              <a:t>还是依靠假神的仇敌</a:t>
            </a:r>
            <a:r>
              <a:rPr lang="zh-CN" altLang="en-US" dirty="0"/>
              <a:t>？</a:t>
            </a:r>
            <a:endParaRPr lang="zh-CN" altLang="zh-CN" dirty="0"/>
          </a:p>
          <a:p>
            <a:r>
              <a:rPr lang="zh-CN" altLang="zh-CN" b="1" dirty="0">
                <a:latin typeface="+mj-ea"/>
                <a:ea typeface="+mj-ea"/>
              </a:rPr>
              <a:t>你的神能救你吗？</a:t>
            </a:r>
            <a:endParaRPr lang="en-US" altLang="zh-CN" b="1" dirty="0">
              <a:latin typeface="+mj-ea"/>
              <a:ea typeface="+mj-ea"/>
            </a:endParaRPr>
          </a:p>
          <a:p>
            <a:pPr lvl="1"/>
            <a:r>
              <a:rPr lang="zh-CN" altLang="zh-CN" dirty="0"/>
              <a:t>愿我们能满有信心地说，祂能。</a:t>
            </a:r>
            <a:endParaRPr lang="en-US" altLang="zh-CN" dirty="0"/>
          </a:p>
          <a:p>
            <a:pPr marL="548640" lvl="1" indent="0">
              <a:buNone/>
            </a:pPr>
            <a:endParaRPr lang="en-US" altLang="zh-CN" sz="800" dirty="0"/>
          </a:p>
          <a:p>
            <a:pPr marL="0" indent="714375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到那日，人必说：“看哪，这是我们的　神，我们素来等候祂，祂必拯救我们。这是耶和华，我们素来等候祂，我们必因祂的救恩欢喜快乐。”（赛</a:t>
            </a:r>
            <a:r>
              <a:rPr lang="en-US" altLang="zh-CN" b="1" dirty="0">
                <a:solidFill>
                  <a:srgbClr val="FF0000"/>
                </a:solidFill>
              </a:rPr>
              <a:t>25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23617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timgsa.baidu.com/timg?image&amp;quality=80&amp;size=b9999_10000&amp;sec=1553328022824&amp;di=0b8b7dbf5dbfbfc62f5e3e8f26517dd8&amp;imgtype=0&amp;src=http%3A%2F%2Fimg.mp.itc.cn%2Fupload%2F20170811%2Ff1bc521051374df29b4dc38094544c64_th.jpg">
            <a:extLst>
              <a:ext uri="{FF2B5EF4-FFF2-40B4-BE49-F238E27FC236}">
                <a16:creationId xmlns:a16="http://schemas.microsoft.com/office/drawing/2014/main" id="{B6B08E21-01F4-44F8-A731-0F67E7288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63" y="758349"/>
            <a:ext cx="8987851" cy="55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6095999" y="2074765"/>
            <a:ext cx="2326211" cy="1925735"/>
          </a:xfrm>
          <a:custGeom>
            <a:avLst/>
            <a:gdLst>
              <a:gd name="connsiteX0" fmla="*/ 2600325 w 2600325"/>
              <a:gd name="connsiteY0" fmla="*/ 0 h 2028825"/>
              <a:gd name="connsiteX1" fmla="*/ 528637 w 2600325"/>
              <a:gd name="connsiteY1" fmla="*/ 300038 h 2028825"/>
              <a:gd name="connsiteX2" fmla="*/ 385762 w 2600325"/>
              <a:gd name="connsiteY2" fmla="*/ 1557338 h 2028825"/>
              <a:gd name="connsiteX3" fmla="*/ 0 w 2600325"/>
              <a:gd name="connsiteY3" fmla="*/ 202882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325" h="2028825">
                <a:moveTo>
                  <a:pt x="2600325" y="0"/>
                </a:moveTo>
                <a:cubicBezTo>
                  <a:pt x="1749028" y="20241"/>
                  <a:pt x="897731" y="40482"/>
                  <a:pt x="528637" y="300038"/>
                </a:cubicBezTo>
                <a:cubicBezTo>
                  <a:pt x="159543" y="559594"/>
                  <a:pt x="473868" y="1269207"/>
                  <a:pt x="385762" y="1557338"/>
                </a:cubicBezTo>
                <a:cubicBezTo>
                  <a:pt x="297656" y="1845469"/>
                  <a:pt x="0" y="2028825"/>
                  <a:pt x="0" y="202882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1012056-224D-4557-811F-BFA89A25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41400"/>
            <a:ext cx="1930400" cy="2959100"/>
          </a:xfrm>
        </p:spPr>
        <p:txBody>
          <a:bodyPr/>
          <a:lstStyle/>
          <a:p>
            <a:r>
              <a:rPr lang="zh-CN" altLang="en-US" sz="3000" dirty="0"/>
              <a:t>亚述入侵</a:t>
            </a:r>
          </a:p>
        </p:txBody>
      </p:sp>
    </p:spTree>
    <p:extLst>
      <p:ext uri="{BB962C8B-B14F-4D97-AF65-F5344CB8AC3E}">
        <p14:creationId xmlns:p14="http://schemas.microsoft.com/office/powerpoint/2010/main" val="34575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DFB80C-BF0F-4017-B6D7-F646832F3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6667" r="30728" b="23577"/>
          <a:stretch/>
        </p:blipFill>
        <p:spPr bwMode="auto">
          <a:xfrm>
            <a:off x="2618323" y="604521"/>
            <a:ext cx="7757577" cy="59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6669BB8-41B5-4E40-BE7E-82AAF0C8318D}"/>
              </a:ext>
            </a:extLst>
          </p:cNvPr>
          <p:cNvSpPr/>
          <p:nvPr/>
        </p:nvSpPr>
        <p:spPr>
          <a:xfrm>
            <a:off x="6680552" y="4043600"/>
            <a:ext cx="948693" cy="5341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5E6CBA5-5C52-46D4-BE51-B7BCED98C322}"/>
              </a:ext>
            </a:extLst>
          </p:cNvPr>
          <p:cNvSpPr/>
          <p:nvPr/>
        </p:nvSpPr>
        <p:spPr>
          <a:xfrm>
            <a:off x="7616545" y="2596778"/>
            <a:ext cx="1423732" cy="5341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0C4515E-05AB-40A0-8E69-C5591401F431}"/>
              </a:ext>
            </a:extLst>
          </p:cNvPr>
          <p:cNvSpPr/>
          <p:nvPr/>
        </p:nvSpPr>
        <p:spPr>
          <a:xfrm>
            <a:off x="6667852" y="3183811"/>
            <a:ext cx="746403" cy="53419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/>
              <a:t>立拿</a:t>
            </a:r>
          </a:p>
        </p:txBody>
      </p:sp>
    </p:spTree>
    <p:extLst>
      <p:ext uri="{BB962C8B-B14F-4D97-AF65-F5344CB8AC3E}">
        <p14:creationId xmlns:p14="http://schemas.microsoft.com/office/powerpoint/2010/main" val="20724000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5DE4-7C62-46D7-98BE-31E3760D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7810"/>
            <a:ext cx="10972800" cy="48158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dirty="0"/>
              <a:t>表面原因：</a:t>
            </a:r>
            <a:endParaRPr lang="en-US" altLang="zh-CN" dirty="0"/>
          </a:p>
          <a:p>
            <a:pPr lvl="1"/>
            <a:r>
              <a:rPr lang="zh-CN" altLang="en-US" dirty="0"/>
              <a:t>犹大不再臣服于亚述，亚述要维持和提升霸主地位</a:t>
            </a:r>
            <a:endParaRPr lang="en-US" altLang="zh-CN" dirty="0"/>
          </a:p>
          <a:p>
            <a:r>
              <a:rPr lang="zh-CN" altLang="en-US" dirty="0"/>
              <a:t>深层原因（犹大的角度）：</a:t>
            </a:r>
            <a:endParaRPr lang="en-US" altLang="zh-CN" dirty="0"/>
          </a:p>
          <a:p>
            <a:pPr lvl="1"/>
            <a:r>
              <a:rPr lang="zh-CN" altLang="en-US" b="1" dirty="0">
                <a:latin typeface="+mj-ea"/>
                <a:ea typeface="+mj-ea"/>
              </a:rPr>
              <a:t>因犯罪受罚</a:t>
            </a:r>
            <a:r>
              <a:rPr lang="zh-CN" altLang="en-US" dirty="0"/>
              <a:t>（国家长久以来的罪，神要审判，见赛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（某种程度上、或对某些人来说）</a:t>
            </a:r>
            <a:r>
              <a:rPr lang="zh-CN" altLang="en-US" b="1" dirty="0">
                <a:latin typeface="+mj-ea"/>
                <a:ea typeface="+mj-ea"/>
              </a:rPr>
              <a:t>无辜受苦</a:t>
            </a:r>
            <a:r>
              <a:rPr lang="zh-CN" altLang="en-US" dirty="0"/>
              <a:t>（被亚述的罪伤害）</a:t>
            </a:r>
            <a:endParaRPr lang="en-US" altLang="zh-CN" dirty="0"/>
          </a:p>
          <a:p>
            <a:pPr lvl="1"/>
            <a:r>
              <a:rPr lang="zh-CN" altLang="en-US" b="1" dirty="0">
                <a:latin typeface="+mj-ea"/>
                <a:ea typeface="+mj-ea"/>
              </a:rPr>
              <a:t>因行义受苦</a:t>
            </a:r>
            <a:r>
              <a:rPr lang="zh-CN" altLang="en-US" dirty="0"/>
              <a:t>（希西家专心依靠神、不再依靠亚述，见王下</a:t>
            </a:r>
            <a:r>
              <a:rPr lang="en-US" altLang="zh-CN" dirty="0"/>
              <a:t>18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我们受攻击、受痛苦也可能有三种原因：因犯罪受罚、无辜受苦、因行义受苦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深层原因（神的角度）：</a:t>
            </a:r>
            <a:endParaRPr lang="en-US" altLang="zh-CN" dirty="0"/>
          </a:p>
          <a:p>
            <a:pPr lvl="1"/>
            <a:r>
              <a:rPr lang="zh-CN" altLang="en-US" dirty="0"/>
              <a:t>神要行大事：施行审判和拯救，并显出祂是独一真神</a:t>
            </a:r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id="{278AF54E-0170-462B-B3E8-7CFCC4A2AAAD}"/>
              </a:ext>
            </a:extLst>
          </p:cNvPr>
          <p:cNvSpPr/>
          <p:nvPr/>
        </p:nvSpPr>
        <p:spPr>
          <a:xfrm>
            <a:off x="10123657" y="3251114"/>
            <a:ext cx="412595" cy="10134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9F1D2F0-C316-4AA9-A4BF-DB45D199EF26}"/>
              </a:ext>
            </a:extLst>
          </p:cNvPr>
          <p:cNvSpPr/>
          <p:nvPr/>
        </p:nvSpPr>
        <p:spPr>
          <a:xfrm>
            <a:off x="10398721" y="3280789"/>
            <a:ext cx="11836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三者混杂</a:t>
            </a: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7A2EB63C-64E8-4229-AC6D-FB14841F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敌人为何会来攻击？</a:t>
            </a:r>
          </a:p>
        </p:txBody>
      </p:sp>
    </p:spTree>
    <p:extLst>
      <p:ext uri="{BB962C8B-B14F-4D97-AF65-F5344CB8AC3E}">
        <p14:creationId xmlns:p14="http://schemas.microsoft.com/office/powerpoint/2010/main" val="3706195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5E2C-D60E-4339-B119-4C69459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537" y="-99261"/>
            <a:ext cx="4768516" cy="760997"/>
          </a:xfrm>
        </p:spPr>
        <p:txBody>
          <a:bodyPr/>
          <a:lstStyle/>
          <a:p>
            <a:r>
              <a:rPr lang="en-US" altLang="zh-CN" dirty="0"/>
              <a:t>36-37</a:t>
            </a:r>
            <a:r>
              <a:rPr lang="zh-CN" altLang="en-US" dirty="0"/>
              <a:t>章 两次恐吓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C87EE7-F242-4A0F-810A-77CE432B1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2841"/>
            <a:ext cx="10972800" cy="4884821"/>
          </a:xfrm>
        </p:spPr>
        <p:txBody>
          <a:bodyPr/>
          <a:lstStyle/>
          <a:p>
            <a:r>
              <a:rPr lang="zh-CN" altLang="en-US" b="1" dirty="0"/>
              <a:t>第一次</a:t>
            </a:r>
            <a:r>
              <a:rPr lang="zh-CN" altLang="en-US" dirty="0"/>
              <a:t>（</a:t>
            </a:r>
            <a:r>
              <a:rPr lang="en-US" altLang="zh-CN" dirty="0"/>
              <a:t>36:2-37:7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城下恐吓</a:t>
            </a:r>
            <a:endParaRPr lang="en-US" altLang="zh-CN" dirty="0"/>
          </a:p>
          <a:p>
            <a:pPr lvl="1"/>
            <a:r>
              <a:rPr lang="zh-CN" altLang="en-US" dirty="0"/>
              <a:t>呼求神</a:t>
            </a:r>
            <a:endParaRPr lang="en-US" altLang="zh-CN" dirty="0"/>
          </a:p>
          <a:p>
            <a:pPr lvl="1"/>
            <a:r>
              <a:rPr lang="zh-CN" altLang="en-US" dirty="0"/>
              <a:t>神回答</a:t>
            </a:r>
            <a:endParaRPr lang="en-US" altLang="zh-CN" dirty="0"/>
          </a:p>
          <a:p>
            <a:r>
              <a:rPr lang="zh-CN" altLang="en-US" b="1" dirty="0"/>
              <a:t>第二次</a:t>
            </a:r>
            <a:r>
              <a:rPr lang="zh-CN" altLang="en-US" dirty="0"/>
              <a:t>（</a:t>
            </a:r>
            <a:r>
              <a:rPr lang="en-US" altLang="zh-CN" dirty="0"/>
              <a:t>37:8-38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送信恐吓</a:t>
            </a:r>
            <a:endParaRPr lang="en-US" altLang="zh-CN" dirty="0"/>
          </a:p>
          <a:p>
            <a:pPr lvl="1"/>
            <a:r>
              <a:rPr lang="zh-CN" altLang="en-US" dirty="0"/>
              <a:t>再次呼求神</a:t>
            </a:r>
            <a:endParaRPr lang="en-US" altLang="zh-CN" dirty="0"/>
          </a:p>
          <a:p>
            <a:pPr lvl="1"/>
            <a:r>
              <a:rPr lang="zh-CN" altLang="en-US" dirty="0"/>
              <a:t>神回答</a:t>
            </a:r>
            <a:endParaRPr lang="en-US" altLang="zh-CN" dirty="0"/>
          </a:p>
          <a:p>
            <a:pPr marL="0" indent="722313">
              <a:buNone/>
            </a:pPr>
            <a:r>
              <a:rPr lang="zh-CN" altLang="en-US" dirty="0"/>
              <a:t>在这两次中，</a:t>
            </a:r>
            <a:r>
              <a:rPr lang="zh-CN" altLang="zh-CN" dirty="0"/>
              <a:t>亚述都不仅藐视和恐吓</a:t>
            </a:r>
            <a:r>
              <a:rPr lang="zh-CN" altLang="zh-CN" dirty="0">
                <a:solidFill>
                  <a:srgbClr val="FF0000"/>
                </a:solidFill>
              </a:rPr>
              <a:t>神的子民</a:t>
            </a:r>
            <a:r>
              <a:rPr lang="zh-CN" altLang="zh-CN" dirty="0"/>
              <a:t>，也藐视和挑战</a:t>
            </a:r>
            <a:r>
              <a:rPr lang="zh-CN" altLang="zh-CN" dirty="0">
                <a:solidFill>
                  <a:srgbClr val="FF0000"/>
                </a:solidFill>
              </a:rPr>
              <a:t>他们的神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49034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E5229-C166-4ADD-944F-7E55BA34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41" y="669759"/>
            <a:ext cx="10972800" cy="627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2"/>
                </a:solidFill>
              </a:rPr>
              <a:t>1.	</a:t>
            </a:r>
            <a:r>
              <a:rPr lang="zh-CN" altLang="en-US" sz="3200" dirty="0">
                <a:solidFill>
                  <a:schemeClr val="tx2"/>
                </a:solidFill>
              </a:rPr>
              <a:t>城下恐吓</a:t>
            </a:r>
            <a:r>
              <a:rPr lang="en-US" altLang="zh-CN" sz="3200" dirty="0">
                <a:solidFill>
                  <a:schemeClr val="tx2"/>
                </a:solidFill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</a:rPr>
              <a:t>攻心战（</a:t>
            </a:r>
            <a:r>
              <a:rPr lang="en-US" altLang="zh-CN" sz="3200" dirty="0">
                <a:solidFill>
                  <a:schemeClr val="tx2"/>
                </a:solidFill>
              </a:rPr>
              <a:t>36:2-21 </a:t>
            </a:r>
            <a:r>
              <a:rPr lang="zh-CN" altLang="en-US" sz="3200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1CF8A-D453-402A-A4BA-6D6E7991B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7809"/>
            <a:ext cx="10972800" cy="3766085"/>
          </a:xfrm>
        </p:spPr>
        <p:txBody>
          <a:bodyPr>
            <a:normAutofit/>
          </a:bodyPr>
          <a:lstStyle/>
          <a:p>
            <a:r>
              <a:rPr lang="en-US" altLang="zh-CN" b="1" dirty="0"/>
              <a:t>4</a:t>
            </a:r>
            <a:r>
              <a:rPr lang="zh-CN" altLang="en-US" b="1" dirty="0"/>
              <a:t>节</a:t>
            </a:r>
            <a:r>
              <a:rPr lang="en-US" altLang="zh-CN" b="1" dirty="0"/>
              <a:t>	</a:t>
            </a:r>
            <a:r>
              <a:rPr lang="zh-CN" altLang="zh-CN" b="1" dirty="0"/>
              <a:t>你们能倚靠谁呢？</a:t>
            </a:r>
            <a:endParaRPr lang="zh-CN" altLang="zh-CN" dirty="0"/>
          </a:p>
          <a:p>
            <a:pPr lvl="1"/>
            <a:endParaRPr lang="en-US" altLang="zh-CN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11-12</a:t>
            </a:r>
            <a:r>
              <a:rPr lang="zh-CN" altLang="en-US" b="1" dirty="0"/>
              <a:t>节</a:t>
            </a:r>
            <a:r>
              <a:rPr lang="en-US" altLang="zh-CN" b="1" dirty="0"/>
              <a:t>	</a:t>
            </a:r>
            <a:r>
              <a:rPr lang="zh-CN" altLang="en-US" b="1" dirty="0"/>
              <a:t>企图用恐吓击溃犹大军民的心理防线</a:t>
            </a:r>
          </a:p>
          <a:p>
            <a:r>
              <a:rPr lang="en-US" altLang="zh-CN" b="1" dirty="0"/>
              <a:t>13-17</a:t>
            </a:r>
            <a:r>
              <a:rPr lang="zh-CN" altLang="en-US" b="1" dirty="0"/>
              <a:t>节</a:t>
            </a:r>
            <a:r>
              <a:rPr lang="en-US" altLang="zh-CN" b="1" dirty="0"/>
              <a:t>	</a:t>
            </a:r>
            <a:r>
              <a:rPr lang="zh-CN" altLang="en-US" b="1" dirty="0"/>
              <a:t>怂恿犹大军民投降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81BEAF82-2EE6-4B2B-9C02-7B62E2108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658164"/>
              </p:ext>
            </p:extLst>
          </p:nvPr>
        </p:nvGraphicFramePr>
        <p:xfrm>
          <a:off x="5858042" y="4715467"/>
          <a:ext cx="5090695" cy="6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E4A2474C-6991-4E0B-9BE2-5216DB6F7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97713"/>
              </p:ext>
            </p:extLst>
          </p:nvPr>
        </p:nvGraphicFramePr>
        <p:xfrm>
          <a:off x="5858041" y="5457414"/>
          <a:ext cx="5090695" cy="6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476B4680-4A9D-46E2-A1A2-913F720F246E}"/>
              </a:ext>
            </a:extLst>
          </p:cNvPr>
          <p:cNvSpPr txBox="1"/>
          <p:nvPr/>
        </p:nvSpPr>
        <p:spPr>
          <a:xfrm>
            <a:off x="3152275" y="5016943"/>
            <a:ext cx="260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</a:rPr>
              <a:t>世界的声音：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B8D81153-7289-4844-ACB7-1E566701AAC4}"/>
              </a:ext>
            </a:extLst>
          </p:cNvPr>
          <p:cNvSpPr txBox="1">
            <a:spLocks/>
          </p:cNvSpPr>
          <p:nvPr/>
        </p:nvSpPr>
        <p:spPr>
          <a:xfrm>
            <a:off x="3785937" y="1"/>
            <a:ext cx="7006390" cy="6275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一、首次挑战神</a:t>
            </a:r>
            <a:r>
              <a:rPr lang="zh-CN" altLang="zh-CN" dirty="0"/>
              <a:t>（</a:t>
            </a:r>
            <a:r>
              <a:rPr lang="en-US" altLang="zh-CN" dirty="0"/>
              <a:t> 36:2-37:7 </a:t>
            </a:r>
            <a:r>
              <a:rPr lang="zh-CN" altLang="zh-CN" dirty="0"/>
              <a:t>）</a:t>
            </a:r>
            <a:endParaRPr lang="zh-CN" altLang="en-US" dirty="0"/>
          </a:p>
        </p:txBody>
      </p:sp>
      <p:graphicFrame>
        <p:nvGraphicFramePr>
          <p:cNvPr id="13" name="表格 13">
            <a:extLst>
              <a:ext uri="{FF2B5EF4-FFF2-40B4-BE49-F238E27FC236}">
                <a16:creationId xmlns:a16="http://schemas.microsoft.com/office/drawing/2014/main" id="{358C9FEF-4273-4FD6-AC40-9AC72B509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181047"/>
              </p:ext>
            </p:extLst>
          </p:nvPr>
        </p:nvGraphicFramePr>
        <p:xfrm>
          <a:off x="1507286" y="2161018"/>
          <a:ext cx="3526590" cy="126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31">
                  <a:extLst>
                    <a:ext uri="{9D8B030D-6E8A-4147-A177-3AD203B41FA5}">
                      <a16:colId xmlns:a16="http://schemas.microsoft.com/office/drawing/2014/main" val="3196458812"/>
                    </a:ext>
                  </a:extLst>
                </a:gridCol>
                <a:gridCol w="2663659">
                  <a:extLst>
                    <a:ext uri="{9D8B030D-6E8A-4147-A177-3AD203B41FA5}">
                      <a16:colId xmlns:a16="http://schemas.microsoft.com/office/drawing/2014/main" val="2200149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休想倚靠自己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219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休想倚靠埃及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9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休想倚靠耶和华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329070"/>
                  </a:ext>
                </a:extLst>
              </a:tr>
            </a:tbl>
          </a:graphicData>
        </a:graphic>
      </p:graphicFrame>
      <p:graphicFrame>
        <p:nvGraphicFramePr>
          <p:cNvPr id="16" name="表格 13">
            <a:extLst>
              <a:ext uri="{FF2B5EF4-FFF2-40B4-BE49-F238E27FC236}">
                <a16:creationId xmlns:a16="http://schemas.microsoft.com/office/drawing/2014/main" id="{D828F000-E810-42BB-BF44-A55633D63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03785"/>
              </p:ext>
            </p:extLst>
          </p:nvPr>
        </p:nvGraphicFramePr>
        <p:xfrm>
          <a:off x="5305259" y="2161018"/>
          <a:ext cx="3922965" cy="126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409">
                  <a:extLst>
                    <a:ext uri="{9D8B030D-6E8A-4147-A177-3AD203B41FA5}">
                      <a16:colId xmlns:a16="http://schemas.microsoft.com/office/drawing/2014/main" val="3196458812"/>
                    </a:ext>
                  </a:extLst>
                </a:gridCol>
                <a:gridCol w="3158556">
                  <a:extLst>
                    <a:ext uri="{9D8B030D-6E8A-4147-A177-3AD203B41FA5}">
                      <a16:colId xmlns:a16="http://schemas.microsoft.com/office/drawing/2014/main" val="2200149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8-9a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藐视犹大军力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219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9b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藐视埃及军力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9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藐视、妄称耶和华的名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329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058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6" grpId="0">
        <p:bldAsOne/>
      </p:bldGraphic>
      <p:bldGraphic spid="10" grpId="0">
        <p:bldAsOne/>
      </p:bldGraphic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699B0-D86F-4866-9807-70E8D97C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申</a:t>
            </a:r>
            <a:r>
              <a:rPr lang="en-US" altLang="zh-CN" dirty="0"/>
              <a:t>30:15-18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A4FFF3-A1A8-4A17-A1AA-AA671AB5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5420"/>
            <a:ext cx="10972800" cy="3645969"/>
          </a:xfrm>
        </p:spPr>
        <p:txBody>
          <a:bodyPr/>
          <a:lstStyle/>
          <a:p>
            <a:r>
              <a:rPr lang="zh-CN" altLang="zh-CN" b="1" dirty="0"/>
              <a:t>看哪！我今日将生与福、死与祸陈明在你面前。</a:t>
            </a:r>
            <a:endParaRPr lang="en-US" altLang="zh-CN" b="1" dirty="0"/>
          </a:p>
          <a:p>
            <a:r>
              <a:rPr lang="zh-CN" altLang="zh-CN" dirty="0"/>
              <a:t>吩咐你</a:t>
            </a:r>
            <a:r>
              <a:rPr lang="zh-CN" altLang="zh-CN" dirty="0">
                <a:solidFill>
                  <a:srgbClr val="FF0000"/>
                </a:solidFill>
              </a:rPr>
              <a:t>爱耶和华你的　神，遵行他的道，</a:t>
            </a:r>
            <a:r>
              <a:rPr lang="zh-CN" altLang="zh-CN" dirty="0"/>
              <a:t>谨守他的诫命、律例、典章，</a:t>
            </a:r>
            <a:r>
              <a:rPr lang="zh-CN" altLang="zh-CN" dirty="0">
                <a:solidFill>
                  <a:srgbClr val="FF0000"/>
                </a:solidFill>
              </a:rPr>
              <a:t>使你可以存活，人数增多，</a:t>
            </a:r>
            <a:r>
              <a:rPr lang="zh-CN" altLang="zh-CN" dirty="0"/>
              <a:t>耶和华你　神就必在你所要进去得为业的地上</a:t>
            </a:r>
            <a:r>
              <a:rPr lang="zh-CN" altLang="zh-CN" dirty="0">
                <a:solidFill>
                  <a:srgbClr val="FF0000"/>
                </a:solidFill>
              </a:rPr>
              <a:t>赐福与你</a:t>
            </a:r>
            <a:r>
              <a:rPr lang="zh-CN" altLang="zh-CN" dirty="0"/>
              <a:t>。</a:t>
            </a:r>
            <a:endParaRPr lang="en-US" altLang="zh-CN" dirty="0"/>
          </a:p>
          <a:p>
            <a:r>
              <a:rPr lang="zh-CN" altLang="zh-CN" dirty="0">
                <a:solidFill>
                  <a:srgbClr val="FF0000"/>
                </a:solidFill>
              </a:rPr>
              <a:t>倘若你心里偏离，不肯听从</a:t>
            </a:r>
            <a:r>
              <a:rPr lang="zh-CN" altLang="zh-CN" dirty="0"/>
              <a:t>，却被勾引去</a:t>
            </a:r>
            <a:r>
              <a:rPr lang="zh-CN" altLang="zh-CN" dirty="0">
                <a:solidFill>
                  <a:srgbClr val="FF0000"/>
                </a:solidFill>
              </a:rPr>
              <a:t>敬拜事奉别神</a:t>
            </a:r>
            <a:r>
              <a:rPr lang="zh-CN" altLang="zh-CN" dirty="0"/>
              <a:t>，我今日明明告诉你们：</a:t>
            </a:r>
            <a:r>
              <a:rPr lang="zh-CN" altLang="zh-CN" dirty="0">
                <a:solidFill>
                  <a:srgbClr val="FF0000"/>
                </a:solidFill>
              </a:rPr>
              <a:t>你们必要灭亡</a:t>
            </a:r>
            <a:r>
              <a:rPr lang="zh-CN" altLang="zh-CN" dirty="0"/>
              <a:t>，在你过约旦河进去得为业的地上，你的日子</a:t>
            </a:r>
            <a:r>
              <a:rPr lang="zh-CN" altLang="zh-CN" dirty="0">
                <a:solidFill>
                  <a:srgbClr val="FF0000"/>
                </a:solidFill>
              </a:rPr>
              <a:t>必不长久</a:t>
            </a:r>
            <a:r>
              <a:rPr lang="zh-CN" altLang="zh-CN" dirty="0"/>
              <a:t>。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B3B2F57D-D61A-4C56-B604-A1EC15DA5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190956"/>
              </p:ext>
            </p:extLst>
          </p:nvPr>
        </p:nvGraphicFramePr>
        <p:xfrm>
          <a:off x="5809916" y="4794027"/>
          <a:ext cx="5090695" cy="6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01B08D75-DC79-42C4-8F0A-FE1C31969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891882"/>
              </p:ext>
            </p:extLst>
          </p:nvPr>
        </p:nvGraphicFramePr>
        <p:xfrm>
          <a:off x="5809915" y="5535974"/>
          <a:ext cx="5090695" cy="6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4F5CDD40-B298-4260-BC93-B759CB71E363}"/>
              </a:ext>
            </a:extLst>
          </p:cNvPr>
          <p:cNvSpPr txBox="1"/>
          <p:nvPr/>
        </p:nvSpPr>
        <p:spPr>
          <a:xfrm>
            <a:off x="4126833" y="5084986"/>
            <a:ext cx="181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</a:rPr>
              <a:t>神的话：</a:t>
            </a:r>
          </a:p>
        </p:txBody>
      </p:sp>
    </p:spTree>
    <p:extLst>
      <p:ext uri="{BB962C8B-B14F-4D97-AF65-F5344CB8AC3E}">
        <p14:creationId xmlns:p14="http://schemas.microsoft.com/office/powerpoint/2010/main" val="956315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E5229-C166-4ADD-944F-7E55BA34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2"/>
                </a:solidFill>
              </a:rPr>
              <a:t>1.	</a:t>
            </a:r>
            <a:r>
              <a:rPr lang="zh-CN" altLang="en-US" sz="3200" dirty="0">
                <a:solidFill>
                  <a:schemeClr val="tx2"/>
                </a:solidFill>
              </a:rPr>
              <a:t>城下恐吓</a:t>
            </a:r>
            <a:r>
              <a:rPr lang="en-US" altLang="zh-CN" sz="3200" dirty="0">
                <a:solidFill>
                  <a:schemeClr val="tx2"/>
                </a:solidFill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</a:rPr>
              <a:t>攻心战（</a:t>
            </a:r>
            <a:r>
              <a:rPr lang="en-US" altLang="zh-CN" sz="3200" dirty="0">
                <a:solidFill>
                  <a:schemeClr val="tx2"/>
                </a:solidFill>
              </a:rPr>
              <a:t>36:2-21 </a:t>
            </a:r>
            <a:r>
              <a:rPr lang="zh-CN" altLang="en-US" sz="3200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1CF8A-D453-402A-A4BA-6D6E7991B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8326"/>
            <a:ext cx="10972800" cy="44781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18-20</a:t>
            </a:r>
            <a:r>
              <a:rPr lang="zh-CN" altLang="en-US" b="1" dirty="0"/>
              <a:t>节</a:t>
            </a:r>
            <a:r>
              <a:rPr lang="en-US" altLang="zh-CN" b="1" dirty="0"/>
              <a:t>	</a:t>
            </a:r>
            <a:r>
              <a:rPr lang="zh-CN" altLang="en-US" b="1" dirty="0"/>
              <a:t>藐视耶和华</a:t>
            </a:r>
            <a:endParaRPr lang="en-US" altLang="zh-CN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3900" dirty="0">
                <a:solidFill>
                  <a:srgbClr val="FF0000"/>
                </a:solidFill>
              </a:rPr>
              <a:t>4-20</a:t>
            </a:r>
            <a:r>
              <a:rPr lang="zh-CN" altLang="en-US" sz="3900" dirty="0">
                <a:solidFill>
                  <a:srgbClr val="FF0000"/>
                </a:solidFill>
              </a:rPr>
              <a:t>节：</a:t>
            </a:r>
            <a:r>
              <a:rPr lang="zh-CN" altLang="zh-CN" sz="3900" dirty="0">
                <a:solidFill>
                  <a:srgbClr val="FF0000"/>
                </a:solidFill>
              </a:rPr>
              <a:t>冷嘲热讽、威逼利诱</a:t>
            </a:r>
            <a:endParaRPr lang="zh-CN" altLang="en-US" sz="3900" dirty="0">
              <a:solidFill>
                <a:srgbClr val="FF0000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419C1BA-521A-43E0-B5E4-332639A29D3B}"/>
              </a:ext>
            </a:extLst>
          </p:cNvPr>
          <p:cNvSpPr txBox="1">
            <a:spLocks/>
          </p:cNvSpPr>
          <p:nvPr/>
        </p:nvSpPr>
        <p:spPr>
          <a:xfrm>
            <a:off x="3785937" y="1"/>
            <a:ext cx="7006390" cy="6275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一、首次挑战神</a:t>
            </a:r>
            <a:r>
              <a:rPr lang="zh-CN" altLang="zh-CN" dirty="0"/>
              <a:t>（</a:t>
            </a:r>
            <a:r>
              <a:rPr lang="en-US" altLang="zh-CN" dirty="0"/>
              <a:t> 36:2-37:7 </a:t>
            </a:r>
            <a:r>
              <a:rPr lang="zh-CN" altLang="zh-CN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8416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人际关系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TM03457444[[fn=基础]]</Template>
  <TotalTime>3427</TotalTime>
  <Words>1606</Words>
  <Application>Microsoft Office PowerPoint</Application>
  <PresentationFormat>宽屏</PresentationFormat>
  <Paragraphs>146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微软雅黑</vt:lpstr>
      <vt:lpstr>Arial</vt:lpstr>
      <vt:lpstr>Calibri</vt:lpstr>
      <vt:lpstr>人际关系</vt:lpstr>
      <vt:lpstr>以赛亚书36-37 退敌救民的神 </vt:lpstr>
      <vt:lpstr>世界的挑战：你的神能救你吗？</vt:lpstr>
      <vt:lpstr>亚述入侵</vt:lpstr>
      <vt:lpstr>PowerPoint 演示文稿</vt:lpstr>
      <vt:lpstr>敌人为何会来攻击？</vt:lpstr>
      <vt:lpstr>36-37章 两次恐吓</vt:lpstr>
      <vt:lpstr>1. 城下恐吓——攻心战（36:2-21 ）</vt:lpstr>
      <vt:lpstr>申30:15-18</vt:lpstr>
      <vt:lpstr>1. 城下恐吓——攻心战（36:2-21 ）</vt:lpstr>
      <vt:lpstr>攻心战失败（21节）</vt:lpstr>
      <vt:lpstr>臣仆报告希西家王（22节）</vt:lpstr>
      <vt:lpstr>2. 呼求神（37:1-5）</vt:lpstr>
      <vt:lpstr>3. 神的回答（37:6-7）</vt:lpstr>
      <vt:lpstr>二、 再次挑战神（37:8-35）</vt:lpstr>
      <vt:lpstr>1. 送信恐吓（37:9-13）</vt:lpstr>
      <vt:lpstr>再次呼求神（37:14-20）</vt:lpstr>
      <vt:lpstr>神的应许尚未完全应验时，正是信心受考验的时刻</vt:lpstr>
      <vt:lpstr>呼求神不等于别的事不能做</vt:lpstr>
      <vt:lpstr>3. 神的回答（37:21-35）</vt:lpstr>
      <vt:lpstr>三、 神出手（37:36-38）</vt:lpstr>
      <vt:lpstr>神“未施拯救”的情况？</vt:lpstr>
      <vt:lpstr>2. 对比：基督的救赎与得胜</vt:lpstr>
      <vt:lpstr>小结：赛36-37 退敌救民的神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s06</dc:title>
  <cp:lastModifiedBy>User</cp:lastModifiedBy>
  <cp:revision>521</cp:revision>
  <dcterms:created xsi:type="dcterms:W3CDTF">2019-03-23T03:43:00Z</dcterms:created>
  <dcterms:modified xsi:type="dcterms:W3CDTF">2020-09-16T12:40:58Z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