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6" r:id="rId3"/>
    <p:sldId id="319" r:id="rId4"/>
    <p:sldId id="320" r:id="rId5"/>
    <p:sldId id="327" r:id="rId6"/>
    <p:sldId id="328" r:id="rId7"/>
    <p:sldId id="353" r:id="rId8"/>
    <p:sldId id="326" r:id="rId9"/>
    <p:sldId id="331" r:id="rId10"/>
    <p:sldId id="336" r:id="rId11"/>
    <p:sldId id="335" r:id="rId12"/>
    <p:sldId id="343" r:id="rId13"/>
    <p:sldId id="351" r:id="rId14"/>
    <p:sldId id="347" r:id="rId15"/>
    <p:sldId id="348" r:id="rId16"/>
    <p:sldId id="350" r:id="rId17"/>
    <p:sldId id="342" r:id="rId18"/>
    <p:sldId id="334" r:id="rId19"/>
    <p:sldId id="345" r:id="rId20"/>
    <p:sldId id="344" r:id="rId21"/>
    <p:sldId id="349" r:id="rId22"/>
    <p:sldId id="346" r:id="rId23"/>
    <p:sldId id="329" r:id="rId24"/>
    <p:sldId id="352" r:id="rId25"/>
    <p:sldId id="35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02"/>
    <a:srgbClr val="E67E53"/>
    <a:srgbClr val="FFCCCC"/>
    <a:srgbClr val="EFEEBD"/>
    <a:srgbClr val="6666FF"/>
    <a:srgbClr val="FFFFFF"/>
    <a:srgbClr val="FF7C8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65"/>
    <p:restoredTop sz="56969" autoAdjust="0"/>
  </p:normalViewPr>
  <p:slideViewPr>
    <p:cSldViewPr snapToGrid="0">
      <p:cViewPr varScale="1">
        <p:scale>
          <a:sx n="34" d="100"/>
          <a:sy n="34" d="100"/>
        </p:scale>
        <p:origin x="20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DCCA84-845D-4AFA-B5C9-F6524C28B363}" type="doc">
      <dgm:prSet loTypeId="urn:microsoft.com/office/officeart/2005/8/layout/radial3" loCatId="cycle" qsTypeId="urn:microsoft.com/office/officeart/2005/8/quickstyle/simple1#1" qsCatId="simple" csTypeId="urn:microsoft.com/office/officeart/2005/8/colors/accent1_2#1" csCatId="accent1" phldr="0"/>
      <dgm:spPr/>
      <dgm:t>
        <a:bodyPr/>
        <a:lstStyle/>
        <a:p>
          <a:endParaRPr lang="zh-CN" altLang="en-US"/>
        </a:p>
      </dgm:t>
    </dgm:pt>
    <dgm:pt modelId="{3B7D232D-7CD3-4CE8-9F64-CD8AC0A8F086}">
      <dgm:prSet phldrT="[文本]" phldr="0" custT="1"/>
      <dgm:spPr/>
      <dgm:t>
        <a:bodyPr vert="horz" wrap="square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 dirty="0"/>
            <a:t>神</a:t>
          </a:r>
        </a:p>
        <a:p>
          <a:pPr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dirty="0"/>
            <a:t>（惟独祂被尊崇）</a:t>
          </a:r>
        </a:p>
      </dgm:t>
    </dgm:pt>
    <dgm:pt modelId="{C7F2A52F-E9AF-4FE6-B5CD-C166BF0ADD11}" type="parTrans" cxnId="{AA713291-A1DF-489C-B0A8-0638CBEEC623}">
      <dgm:prSet/>
      <dgm:spPr/>
      <dgm:t>
        <a:bodyPr/>
        <a:lstStyle/>
        <a:p>
          <a:endParaRPr lang="zh-CN" altLang="en-US"/>
        </a:p>
      </dgm:t>
    </dgm:pt>
    <dgm:pt modelId="{30BC1A13-A670-40BD-AA58-D31C951E8C01}" type="sibTrans" cxnId="{AA713291-A1DF-489C-B0A8-0638CBEEC623}">
      <dgm:prSet/>
      <dgm:spPr/>
      <dgm:t>
        <a:bodyPr/>
        <a:lstStyle/>
        <a:p>
          <a:endParaRPr lang="zh-CN" altLang="en-US"/>
        </a:p>
      </dgm:t>
    </dgm:pt>
    <dgm:pt modelId="{82717C1F-66C6-4A94-9A71-62F2105F77AB}">
      <dgm:prSet phldrT="[文本]" phldr="0" custT="0"/>
      <dgm:spPr/>
      <dgm:t>
        <a:bodyPr vert="horz" wrap="square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 dirty="0">
              <a:solidFill>
                <a:schemeClr val="tx2"/>
              </a:solidFill>
            </a:rPr>
            <a:t>义人</a:t>
          </a:r>
          <a:r>
            <a:rPr lang="zh-CN" altLang="en-US" dirty="0"/>
            <a:t>（蒙福）</a:t>
          </a:r>
        </a:p>
      </dgm:t>
    </dgm:pt>
    <dgm:pt modelId="{76E20547-2B14-46FF-8876-56FF1C0E3AD3}" type="parTrans" cxnId="{76E5BADD-A55D-43A8-A98F-A26119B3F1E4}">
      <dgm:prSet/>
      <dgm:spPr/>
      <dgm:t>
        <a:bodyPr/>
        <a:lstStyle/>
        <a:p>
          <a:endParaRPr lang="zh-CN" altLang="en-US"/>
        </a:p>
      </dgm:t>
    </dgm:pt>
    <dgm:pt modelId="{5D0F8D1F-49D5-4EDC-83FB-B27D620915A5}" type="sibTrans" cxnId="{76E5BADD-A55D-43A8-A98F-A26119B3F1E4}">
      <dgm:prSet/>
      <dgm:spPr/>
      <dgm:t>
        <a:bodyPr/>
        <a:lstStyle/>
        <a:p>
          <a:endParaRPr lang="zh-CN" altLang="en-US"/>
        </a:p>
      </dgm:t>
    </dgm:pt>
    <dgm:pt modelId="{C397CB15-7790-4F1A-896D-7552F2F7F294}" type="pres">
      <dgm:prSet presAssocID="{08DCCA84-845D-4AFA-B5C9-F6524C28B363}" presName="composite" presStyleCnt="0">
        <dgm:presLayoutVars>
          <dgm:chMax val="1"/>
          <dgm:dir/>
          <dgm:resizeHandles val="exact"/>
        </dgm:presLayoutVars>
      </dgm:prSet>
      <dgm:spPr/>
    </dgm:pt>
    <dgm:pt modelId="{947B5A56-686A-4842-A85E-F213490D2A53}" type="pres">
      <dgm:prSet presAssocID="{08DCCA84-845D-4AFA-B5C9-F6524C28B363}" presName="radial" presStyleCnt="0">
        <dgm:presLayoutVars>
          <dgm:animLvl val="ctr"/>
        </dgm:presLayoutVars>
      </dgm:prSet>
      <dgm:spPr/>
    </dgm:pt>
    <dgm:pt modelId="{4D249092-DA8C-4681-AA9C-207F2DFD3154}" type="pres">
      <dgm:prSet presAssocID="{3B7D232D-7CD3-4CE8-9F64-CD8AC0A8F086}" presName="centerShape" presStyleLbl="vennNode1" presStyleIdx="0" presStyleCnt="2"/>
      <dgm:spPr/>
    </dgm:pt>
    <dgm:pt modelId="{5BB31F2C-9F6F-461E-B8AE-DAD63322F779}" type="pres">
      <dgm:prSet presAssocID="{82717C1F-66C6-4A94-9A71-62F2105F77AB}" presName="node" presStyleLbl="vennNode1" presStyleIdx="1" presStyleCnt="2">
        <dgm:presLayoutVars>
          <dgm:bulletEnabled val="1"/>
        </dgm:presLayoutVars>
      </dgm:prSet>
      <dgm:spPr/>
    </dgm:pt>
  </dgm:ptLst>
  <dgm:cxnLst>
    <dgm:cxn modelId="{CA678520-9317-B549-BC72-E41D06CCE2DC}" type="presOf" srcId="{3B7D232D-7CD3-4CE8-9F64-CD8AC0A8F086}" destId="{4D249092-DA8C-4681-AA9C-207F2DFD3154}" srcOrd="0" destOrd="0" presId="urn:microsoft.com/office/officeart/2005/8/layout/radial3"/>
    <dgm:cxn modelId="{289B9446-E14D-6146-886F-590C2646A707}" type="presOf" srcId="{08DCCA84-845D-4AFA-B5C9-F6524C28B363}" destId="{C397CB15-7790-4F1A-896D-7552F2F7F294}" srcOrd="0" destOrd="0" presId="urn:microsoft.com/office/officeart/2005/8/layout/radial3"/>
    <dgm:cxn modelId="{AA713291-A1DF-489C-B0A8-0638CBEEC623}" srcId="{08DCCA84-845D-4AFA-B5C9-F6524C28B363}" destId="{3B7D232D-7CD3-4CE8-9F64-CD8AC0A8F086}" srcOrd="0" destOrd="0" parTransId="{C7F2A52F-E9AF-4FE6-B5CD-C166BF0ADD11}" sibTransId="{30BC1A13-A670-40BD-AA58-D31C951E8C01}"/>
    <dgm:cxn modelId="{76E5BADD-A55D-43A8-A98F-A26119B3F1E4}" srcId="{3B7D232D-7CD3-4CE8-9F64-CD8AC0A8F086}" destId="{82717C1F-66C6-4A94-9A71-62F2105F77AB}" srcOrd="0" destOrd="0" parTransId="{76E20547-2B14-46FF-8876-56FF1C0E3AD3}" sibTransId="{5D0F8D1F-49D5-4EDC-83FB-B27D620915A5}"/>
    <dgm:cxn modelId="{1D5E5BF4-7BC4-4E45-B2C2-895036CEAC50}" type="presOf" srcId="{82717C1F-66C6-4A94-9A71-62F2105F77AB}" destId="{5BB31F2C-9F6F-461E-B8AE-DAD63322F779}" srcOrd="0" destOrd="0" presId="urn:microsoft.com/office/officeart/2005/8/layout/radial3"/>
    <dgm:cxn modelId="{6F84B360-1F48-DD41-A255-EC0BC3CFAC96}" type="presParOf" srcId="{C397CB15-7790-4F1A-896D-7552F2F7F294}" destId="{947B5A56-686A-4842-A85E-F213490D2A53}" srcOrd="0" destOrd="0" presId="urn:microsoft.com/office/officeart/2005/8/layout/radial3"/>
    <dgm:cxn modelId="{50D30AAF-5F22-7644-A1C3-8BB33ADE1278}" type="presParOf" srcId="{947B5A56-686A-4842-A85E-F213490D2A53}" destId="{4D249092-DA8C-4681-AA9C-207F2DFD3154}" srcOrd="0" destOrd="0" presId="urn:microsoft.com/office/officeart/2005/8/layout/radial3"/>
    <dgm:cxn modelId="{44AAAE13-02D4-EF41-A231-4639E5C5648D}" type="presParOf" srcId="{947B5A56-686A-4842-A85E-F213490D2A53}" destId="{5BB31F2C-9F6F-461E-B8AE-DAD63322F779}" srcOrd="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DCCA84-845D-4AFA-B5C9-F6524C28B363}" type="doc">
      <dgm:prSet loTypeId="urn:microsoft.com/office/officeart/2005/8/layout/radial3" loCatId="cycle" qsTypeId="urn:microsoft.com/office/officeart/2005/8/quickstyle/simple1#2" qsCatId="simple" csTypeId="urn:microsoft.com/office/officeart/2005/8/colors/accent1_2#2" csCatId="accent1" phldr="0"/>
      <dgm:spPr/>
      <dgm:t>
        <a:bodyPr/>
        <a:lstStyle/>
        <a:p>
          <a:endParaRPr lang="zh-CN" altLang="en-US"/>
        </a:p>
      </dgm:t>
    </dgm:pt>
    <dgm:pt modelId="{82717C1F-66C6-4A94-9A71-62F2105F77AB}">
      <dgm:prSet phldrT="[文本]" phldr="0" custT="0"/>
      <dgm:spPr/>
      <dgm:t>
        <a:bodyPr vert="horz" wrap="square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 dirty="0">
              <a:solidFill>
                <a:schemeClr val="accent6"/>
              </a:solidFill>
            </a:rPr>
            <a:t>恶人</a:t>
          </a:r>
          <a:r>
            <a:rPr lang="zh-CN" altLang="en-US" dirty="0"/>
            <a:t>（受罚）</a:t>
          </a:r>
        </a:p>
      </dgm:t>
    </dgm:pt>
    <dgm:pt modelId="{76E20547-2B14-46FF-8876-56FF1C0E3AD3}" type="parTrans" cxnId="{FB71B7F6-B567-4366-B410-6BCEC70FCBCA}">
      <dgm:prSet/>
      <dgm:spPr/>
      <dgm:t>
        <a:bodyPr/>
        <a:lstStyle/>
        <a:p>
          <a:endParaRPr lang="zh-CN" altLang="en-US"/>
        </a:p>
      </dgm:t>
    </dgm:pt>
    <dgm:pt modelId="{5D0F8D1F-49D5-4EDC-83FB-B27D620915A5}" type="sibTrans" cxnId="{FB71B7F6-B567-4366-B410-6BCEC70FCBCA}">
      <dgm:prSet/>
      <dgm:spPr/>
      <dgm:t>
        <a:bodyPr/>
        <a:lstStyle/>
        <a:p>
          <a:endParaRPr lang="zh-CN" altLang="en-US"/>
        </a:p>
      </dgm:t>
    </dgm:pt>
    <dgm:pt modelId="{C397CB15-7790-4F1A-896D-7552F2F7F294}" type="pres">
      <dgm:prSet presAssocID="{08DCCA84-845D-4AFA-B5C9-F6524C28B363}" presName="composite" presStyleCnt="0">
        <dgm:presLayoutVars>
          <dgm:chMax val="1"/>
          <dgm:dir/>
          <dgm:resizeHandles val="exact"/>
        </dgm:presLayoutVars>
      </dgm:prSet>
      <dgm:spPr/>
    </dgm:pt>
    <dgm:pt modelId="{947B5A56-686A-4842-A85E-F213490D2A53}" type="pres">
      <dgm:prSet presAssocID="{08DCCA84-845D-4AFA-B5C9-F6524C28B363}" presName="radial" presStyleCnt="0">
        <dgm:presLayoutVars>
          <dgm:animLvl val="ctr"/>
        </dgm:presLayoutVars>
      </dgm:prSet>
      <dgm:spPr/>
    </dgm:pt>
    <dgm:pt modelId="{084F7028-6403-49B5-9C8A-6CE89764A3BB}" type="pres">
      <dgm:prSet presAssocID="{82717C1F-66C6-4A94-9A71-62F2105F77AB}" presName="centerShape" presStyleLbl="vennNode1" presStyleIdx="0" presStyleCnt="1"/>
      <dgm:spPr/>
    </dgm:pt>
  </dgm:ptLst>
  <dgm:cxnLst>
    <dgm:cxn modelId="{2CEA105B-A5F0-3947-A1A5-51A5C4D91CE3}" type="presOf" srcId="{82717C1F-66C6-4A94-9A71-62F2105F77AB}" destId="{084F7028-6403-49B5-9C8A-6CE89764A3BB}" srcOrd="0" destOrd="0" presId="urn:microsoft.com/office/officeart/2005/8/layout/radial3"/>
    <dgm:cxn modelId="{26066A5D-A81C-A940-89E3-5EA5C65F99FD}" type="presOf" srcId="{08DCCA84-845D-4AFA-B5C9-F6524C28B363}" destId="{C397CB15-7790-4F1A-896D-7552F2F7F294}" srcOrd="0" destOrd="0" presId="urn:microsoft.com/office/officeart/2005/8/layout/radial3"/>
    <dgm:cxn modelId="{FB71B7F6-B567-4366-B410-6BCEC70FCBCA}" srcId="{08DCCA84-845D-4AFA-B5C9-F6524C28B363}" destId="{82717C1F-66C6-4A94-9A71-62F2105F77AB}" srcOrd="0" destOrd="0" parTransId="{76E20547-2B14-46FF-8876-56FF1C0E3AD3}" sibTransId="{5D0F8D1F-49D5-4EDC-83FB-B27D620915A5}"/>
    <dgm:cxn modelId="{5C18F415-A16D-2F46-B6AF-1D78DD2E2F48}" type="presParOf" srcId="{C397CB15-7790-4F1A-896D-7552F2F7F294}" destId="{947B5A56-686A-4842-A85E-F213490D2A53}" srcOrd="0" destOrd="0" presId="urn:microsoft.com/office/officeart/2005/8/layout/radial3"/>
    <dgm:cxn modelId="{1367919A-4810-EC4D-954E-E9F3F82DA5F1}" type="presParOf" srcId="{947B5A56-686A-4842-A85E-F213490D2A53}" destId="{084F7028-6403-49B5-9C8A-6CE89764A3BB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DCCA84-845D-4AFA-B5C9-F6524C28B363}" type="doc">
      <dgm:prSet loTypeId="urn:microsoft.com/office/officeart/2005/8/layout/radial3" loCatId="cycle" qsTypeId="urn:microsoft.com/office/officeart/2005/8/quickstyle/simple1#3" qsCatId="simple" csTypeId="urn:microsoft.com/office/officeart/2005/8/colors/accent1_2#3" csCatId="accent1" phldr="0"/>
      <dgm:spPr/>
      <dgm:t>
        <a:bodyPr/>
        <a:lstStyle/>
        <a:p>
          <a:endParaRPr lang="zh-CN" altLang="en-US"/>
        </a:p>
      </dgm:t>
    </dgm:pt>
    <dgm:pt modelId="{82717C1F-66C6-4A94-9A71-62F2105F77AB}">
      <dgm:prSet phldrT="[文本]" phldr="0" custT="0"/>
      <dgm:spPr/>
      <dgm:t>
        <a:bodyPr vert="horz" wrap="square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 dirty="0"/>
            <a:t>偶像</a:t>
          </a:r>
          <a:r>
            <a:rPr lang="zh-CN" altLang="en-US" dirty="0"/>
            <a:t>（废弃）</a:t>
          </a:r>
        </a:p>
      </dgm:t>
    </dgm:pt>
    <dgm:pt modelId="{76E20547-2B14-46FF-8876-56FF1C0E3AD3}" type="parTrans" cxnId="{DCA47863-EB67-4320-B892-9219E1756151}">
      <dgm:prSet/>
      <dgm:spPr/>
      <dgm:t>
        <a:bodyPr/>
        <a:lstStyle/>
        <a:p>
          <a:endParaRPr lang="zh-CN" altLang="en-US"/>
        </a:p>
      </dgm:t>
    </dgm:pt>
    <dgm:pt modelId="{5D0F8D1F-49D5-4EDC-83FB-B27D620915A5}" type="sibTrans" cxnId="{DCA47863-EB67-4320-B892-9219E1756151}">
      <dgm:prSet/>
      <dgm:spPr/>
      <dgm:t>
        <a:bodyPr/>
        <a:lstStyle/>
        <a:p>
          <a:endParaRPr lang="zh-CN" altLang="en-US"/>
        </a:p>
      </dgm:t>
    </dgm:pt>
    <dgm:pt modelId="{C397CB15-7790-4F1A-896D-7552F2F7F294}" type="pres">
      <dgm:prSet presAssocID="{08DCCA84-845D-4AFA-B5C9-F6524C28B363}" presName="composite" presStyleCnt="0">
        <dgm:presLayoutVars>
          <dgm:chMax val="1"/>
          <dgm:dir/>
          <dgm:resizeHandles val="exact"/>
        </dgm:presLayoutVars>
      </dgm:prSet>
      <dgm:spPr/>
    </dgm:pt>
    <dgm:pt modelId="{947B5A56-686A-4842-A85E-F213490D2A53}" type="pres">
      <dgm:prSet presAssocID="{08DCCA84-845D-4AFA-B5C9-F6524C28B363}" presName="radial" presStyleCnt="0">
        <dgm:presLayoutVars>
          <dgm:animLvl val="ctr"/>
        </dgm:presLayoutVars>
      </dgm:prSet>
      <dgm:spPr/>
    </dgm:pt>
    <dgm:pt modelId="{084F7028-6403-49B5-9C8A-6CE89764A3BB}" type="pres">
      <dgm:prSet presAssocID="{82717C1F-66C6-4A94-9A71-62F2105F77AB}" presName="centerShape" presStyleLbl="vennNode1" presStyleIdx="0" presStyleCnt="1"/>
      <dgm:spPr/>
    </dgm:pt>
  </dgm:ptLst>
  <dgm:cxnLst>
    <dgm:cxn modelId="{81B94A06-B530-6649-85C1-3038E3E6542B}" type="presOf" srcId="{08DCCA84-845D-4AFA-B5C9-F6524C28B363}" destId="{C397CB15-7790-4F1A-896D-7552F2F7F294}" srcOrd="0" destOrd="0" presId="urn:microsoft.com/office/officeart/2005/8/layout/radial3"/>
    <dgm:cxn modelId="{DCA47863-EB67-4320-B892-9219E1756151}" srcId="{08DCCA84-845D-4AFA-B5C9-F6524C28B363}" destId="{82717C1F-66C6-4A94-9A71-62F2105F77AB}" srcOrd="0" destOrd="0" parTransId="{76E20547-2B14-46FF-8876-56FF1C0E3AD3}" sibTransId="{5D0F8D1F-49D5-4EDC-83FB-B27D620915A5}"/>
    <dgm:cxn modelId="{DE366459-576B-D346-B95A-EA44D647B994}" type="presOf" srcId="{82717C1F-66C6-4A94-9A71-62F2105F77AB}" destId="{084F7028-6403-49B5-9C8A-6CE89764A3BB}" srcOrd="0" destOrd="0" presId="urn:microsoft.com/office/officeart/2005/8/layout/radial3"/>
    <dgm:cxn modelId="{74FEBA4E-480F-F64F-9B26-40FCB1F2AA8A}" type="presParOf" srcId="{C397CB15-7790-4F1A-896D-7552F2F7F294}" destId="{947B5A56-686A-4842-A85E-F213490D2A53}" srcOrd="0" destOrd="0" presId="urn:microsoft.com/office/officeart/2005/8/layout/radial3"/>
    <dgm:cxn modelId="{8424ADF6-5F30-2E43-BFC8-DD6B35ECCB97}" type="presParOf" srcId="{947B5A56-686A-4842-A85E-F213490D2A53}" destId="{084F7028-6403-49B5-9C8A-6CE89764A3BB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DCCA84-845D-4AFA-B5C9-F6524C28B363}" type="doc">
      <dgm:prSet loTypeId="urn:microsoft.com/office/officeart/2005/8/layout/radial3" loCatId="cycle" qsTypeId="urn:microsoft.com/office/officeart/2005/8/quickstyle/simple1#4" qsCatId="simple" csTypeId="urn:microsoft.com/office/officeart/2005/8/colors/accent1_2#4" csCatId="accent1" phldr="0"/>
      <dgm:spPr/>
      <dgm:t>
        <a:bodyPr/>
        <a:lstStyle/>
        <a:p>
          <a:endParaRPr lang="zh-CN" altLang="en-US"/>
        </a:p>
      </dgm:t>
    </dgm:pt>
    <dgm:pt modelId="{3B7D232D-7CD3-4CE8-9F64-CD8AC0A8F086}">
      <dgm:prSet phldrT="[文本]" phldr="0" custT="1"/>
      <dgm:spPr/>
      <dgm:t>
        <a:bodyPr vert="horz" wrap="square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/>
            <a:t>神</a:t>
          </a:r>
        </a:p>
      </dgm:t>
    </dgm:pt>
    <dgm:pt modelId="{C7F2A52F-E9AF-4FE6-B5CD-C166BF0ADD11}" type="parTrans" cxnId="{BA060935-C9A1-4F35-BE5E-6F2A9F60E367}">
      <dgm:prSet/>
      <dgm:spPr/>
      <dgm:t>
        <a:bodyPr/>
        <a:lstStyle/>
        <a:p>
          <a:endParaRPr lang="zh-CN" altLang="en-US"/>
        </a:p>
      </dgm:t>
    </dgm:pt>
    <dgm:pt modelId="{30BC1A13-A670-40BD-AA58-D31C951E8C01}" type="sibTrans" cxnId="{BA060935-C9A1-4F35-BE5E-6F2A9F60E367}">
      <dgm:prSet/>
      <dgm:spPr/>
      <dgm:t>
        <a:bodyPr/>
        <a:lstStyle/>
        <a:p>
          <a:endParaRPr lang="zh-CN" altLang="en-US"/>
        </a:p>
      </dgm:t>
    </dgm:pt>
    <dgm:pt modelId="{C397CB15-7790-4F1A-896D-7552F2F7F294}" type="pres">
      <dgm:prSet presAssocID="{08DCCA84-845D-4AFA-B5C9-F6524C28B363}" presName="composite" presStyleCnt="0">
        <dgm:presLayoutVars>
          <dgm:chMax val="1"/>
          <dgm:dir/>
          <dgm:resizeHandles val="exact"/>
        </dgm:presLayoutVars>
      </dgm:prSet>
      <dgm:spPr/>
    </dgm:pt>
    <dgm:pt modelId="{947B5A56-686A-4842-A85E-F213490D2A53}" type="pres">
      <dgm:prSet presAssocID="{08DCCA84-845D-4AFA-B5C9-F6524C28B363}" presName="radial" presStyleCnt="0">
        <dgm:presLayoutVars>
          <dgm:animLvl val="ctr"/>
        </dgm:presLayoutVars>
      </dgm:prSet>
      <dgm:spPr/>
    </dgm:pt>
    <dgm:pt modelId="{4D249092-DA8C-4681-AA9C-207F2DFD3154}" type="pres">
      <dgm:prSet presAssocID="{3B7D232D-7CD3-4CE8-9F64-CD8AC0A8F086}" presName="centerShape" presStyleLbl="vennNode1" presStyleIdx="0" presStyleCnt="1"/>
      <dgm:spPr/>
    </dgm:pt>
  </dgm:ptLst>
  <dgm:cxnLst>
    <dgm:cxn modelId="{BA060935-C9A1-4F35-BE5E-6F2A9F60E367}" srcId="{08DCCA84-845D-4AFA-B5C9-F6524C28B363}" destId="{3B7D232D-7CD3-4CE8-9F64-CD8AC0A8F086}" srcOrd="0" destOrd="0" parTransId="{C7F2A52F-E9AF-4FE6-B5CD-C166BF0ADD11}" sibTransId="{30BC1A13-A670-40BD-AA58-D31C951E8C01}"/>
    <dgm:cxn modelId="{DCF6C23A-B0BF-534C-A56C-2EA294B6F2B3}" type="presOf" srcId="{08DCCA84-845D-4AFA-B5C9-F6524C28B363}" destId="{C397CB15-7790-4F1A-896D-7552F2F7F294}" srcOrd="0" destOrd="0" presId="urn:microsoft.com/office/officeart/2005/8/layout/radial3"/>
    <dgm:cxn modelId="{17FFCE82-34FD-624F-BEDE-1F85132CB9CF}" type="presOf" srcId="{3B7D232D-7CD3-4CE8-9F64-CD8AC0A8F086}" destId="{4D249092-DA8C-4681-AA9C-207F2DFD3154}" srcOrd="0" destOrd="0" presId="urn:microsoft.com/office/officeart/2005/8/layout/radial3"/>
    <dgm:cxn modelId="{40CACCA4-DE3C-8543-95B7-AD58C3CCB47C}" type="presParOf" srcId="{C397CB15-7790-4F1A-896D-7552F2F7F294}" destId="{947B5A56-686A-4842-A85E-F213490D2A53}" srcOrd="0" destOrd="0" presId="urn:microsoft.com/office/officeart/2005/8/layout/radial3"/>
    <dgm:cxn modelId="{4510CEFE-3869-9B40-BAB9-BF6D6635E7AA}" type="presParOf" srcId="{947B5A56-686A-4842-A85E-F213490D2A53}" destId="{4D249092-DA8C-4681-AA9C-207F2DFD3154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DCCA84-845D-4AFA-B5C9-F6524C28B363}" type="doc">
      <dgm:prSet loTypeId="urn:microsoft.com/office/officeart/2005/8/layout/radial3" loCatId="cycle" qsTypeId="urn:microsoft.com/office/officeart/2005/8/quickstyle/simple1#5" qsCatId="simple" csTypeId="urn:microsoft.com/office/officeart/2005/8/colors/accent1_2#5" csCatId="accent1" phldr="0"/>
      <dgm:spPr/>
      <dgm:t>
        <a:bodyPr/>
        <a:lstStyle/>
        <a:p>
          <a:endParaRPr lang="zh-CN" altLang="en-US"/>
        </a:p>
      </dgm:t>
    </dgm:pt>
    <dgm:pt modelId="{82717C1F-66C6-4A94-9A71-62F2105F77AB}">
      <dgm:prSet phldrT="[文本]" phldr="0" custT="0"/>
      <dgm:spPr/>
      <dgm:t>
        <a:bodyPr vert="horz" wrap="square"/>
        <a:lstStyle>
          <a:lvl1pPr algn="ctr">
            <a:defRPr sz="3500"/>
          </a:lvl1pPr>
          <a:lvl2pPr marL="228600" indent="-228600" algn="ctr">
            <a:defRPr sz="2700"/>
          </a:lvl2pPr>
          <a:lvl3pPr marL="457200" indent="-228600" algn="ctr">
            <a:defRPr sz="2700"/>
          </a:lvl3pPr>
          <a:lvl4pPr marL="685800" indent="-228600" algn="ctr">
            <a:defRPr sz="2700"/>
          </a:lvl4pPr>
          <a:lvl5pPr marL="914400" indent="-228600" algn="ctr">
            <a:defRPr sz="2700"/>
          </a:lvl5pPr>
          <a:lvl6pPr marL="1143000" indent="-228600" algn="ctr">
            <a:defRPr sz="2700"/>
          </a:lvl6pPr>
          <a:lvl7pPr marL="1371600" indent="-228600" algn="ctr">
            <a:defRPr sz="2700"/>
          </a:lvl7pPr>
          <a:lvl8pPr marL="1600200" indent="-228600" algn="ctr">
            <a:defRPr sz="2700"/>
          </a:lvl8pPr>
          <a:lvl9pPr marL="1828800" indent="-228600" algn="ctr">
            <a:defRPr sz="2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>
              <a:solidFill>
                <a:schemeClr val="tx2"/>
              </a:solidFill>
            </a:rPr>
            <a:t>义人</a:t>
          </a:r>
        </a:p>
      </dgm:t>
    </dgm:pt>
    <dgm:pt modelId="{76E20547-2B14-46FF-8876-56FF1C0E3AD3}" type="parTrans" cxnId="{61F78085-A49B-4B6B-AE16-BEB6471818F9}">
      <dgm:prSet/>
      <dgm:spPr/>
      <dgm:t>
        <a:bodyPr/>
        <a:lstStyle/>
        <a:p>
          <a:endParaRPr lang="zh-CN" altLang="en-US"/>
        </a:p>
      </dgm:t>
    </dgm:pt>
    <dgm:pt modelId="{5D0F8D1F-49D5-4EDC-83FB-B27D620915A5}" type="sibTrans" cxnId="{61F78085-A49B-4B6B-AE16-BEB6471818F9}">
      <dgm:prSet/>
      <dgm:spPr/>
      <dgm:t>
        <a:bodyPr/>
        <a:lstStyle/>
        <a:p>
          <a:endParaRPr lang="zh-CN" altLang="en-US"/>
        </a:p>
      </dgm:t>
    </dgm:pt>
    <dgm:pt modelId="{C397CB15-7790-4F1A-896D-7552F2F7F294}" type="pres">
      <dgm:prSet presAssocID="{08DCCA84-845D-4AFA-B5C9-F6524C28B363}" presName="composite" presStyleCnt="0">
        <dgm:presLayoutVars>
          <dgm:chMax val="1"/>
          <dgm:dir/>
          <dgm:resizeHandles val="exact"/>
        </dgm:presLayoutVars>
      </dgm:prSet>
      <dgm:spPr/>
    </dgm:pt>
    <dgm:pt modelId="{947B5A56-686A-4842-A85E-F213490D2A53}" type="pres">
      <dgm:prSet presAssocID="{08DCCA84-845D-4AFA-B5C9-F6524C28B363}" presName="radial" presStyleCnt="0">
        <dgm:presLayoutVars>
          <dgm:animLvl val="ctr"/>
        </dgm:presLayoutVars>
      </dgm:prSet>
      <dgm:spPr/>
    </dgm:pt>
    <dgm:pt modelId="{084F7028-6403-49B5-9C8A-6CE89764A3BB}" type="pres">
      <dgm:prSet presAssocID="{82717C1F-66C6-4A94-9A71-62F2105F77AB}" presName="centerShape" presStyleLbl="vennNode1" presStyleIdx="0" presStyleCnt="1"/>
      <dgm:spPr/>
    </dgm:pt>
  </dgm:ptLst>
  <dgm:cxnLst>
    <dgm:cxn modelId="{454DC224-CE48-FF4E-AE47-7A6DA93F1D3F}" type="presOf" srcId="{08DCCA84-845D-4AFA-B5C9-F6524C28B363}" destId="{C397CB15-7790-4F1A-896D-7552F2F7F294}" srcOrd="0" destOrd="0" presId="urn:microsoft.com/office/officeart/2005/8/layout/radial3"/>
    <dgm:cxn modelId="{5307CB7F-766A-E84C-9462-4FD9CA8295B8}" type="presOf" srcId="{82717C1F-66C6-4A94-9A71-62F2105F77AB}" destId="{084F7028-6403-49B5-9C8A-6CE89764A3BB}" srcOrd="0" destOrd="0" presId="urn:microsoft.com/office/officeart/2005/8/layout/radial3"/>
    <dgm:cxn modelId="{61F78085-A49B-4B6B-AE16-BEB6471818F9}" srcId="{08DCCA84-845D-4AFA-B5C9-F6524C28B363}" destId="{82717C1F-66C6-4A94-9A71-62F2105F77AB}" srcOrd="0" destOrd="0" parTransId="{76E20547-2B14-46FF-8876-56FF1C0E3AD3}" sibTransId="{5D0F8D1F-49D5-4EDC-83FB-B27D620915A5}"/>
    <dgm:cxn modelId="{E7FFB554-CEAD-B646-B57C-16A28BADCD02}" type="presParOf" srcId="{C397CB15-7790-4F1A-896D-7552F2F7F294}" destId="{947B5A56-686A-4842-A85E-F213490D2A53}" srcOrd="0" destOrd="0" presId="urn:microsoft.com/office/officeart/2005/8/layout/radial3"/>
    <dgm:cxn modelId="{62382CDC-4350-3449-9D4D-C862774C8828}" type="presParOf" srcId="{947B5A56-686A-4842-A85E-F213490D2A53}" destId="{084F7028-6403-49B5-9C8A-6CE89764A3BB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DCCA84-845D-4AFA-B5C9-F6524C28B363}" type="doc">
      <dgm:prSet loTypeId="urn:microsoft.com/office/officeart/2005/8/layout/radial3" loCatId="cycle" qsTypeId="urn:microsoft.com/office/officeart/2005/8/quickstyle/simple1#6" qsCatId="simple" csTypeId="urn:microsoft.com/office/officeart/2005/8/colors/accent1_2#6" csCatId="accent1" phldr="0"/>
      <dgm:spPr/>
      <dgm:t>
        <a:bodyPr/>
        <a:lstStyle/>
        <a:p>
          <a:endParaRPr lang="zh-CN" altLang="en-US"/>
        </a:p>
      </dgm:t>
    </dgm:pt>
    <dgm:pt modelId="{82717C1F-66C6-4A94-9A71-62F2105F77AB}">
      <dgm:prSet phldrT="[文本]" phldr="0" custT="0"/>
      <dgm:spPr/>
      <dgm:t>
        <a:bodyPr vert="horz" wrap="square"/>
        <a:lstStyle>
          <a:lvl1pPr algn="ctr">
            <a:defRPr sz="3500"/>
          </a:lvl1pPr>
          <a:lvl2pPr marL="228600" indent="-228600" algn="ctr">
            <a:defRPr sz="2700"/>
          </a:lvl2pPr>
          <a:lvl3pPr marL="457200" indent="-228600" algn="ctr">
            <a:defRPr sz="2700"/>
          </a:lvl3pPr>
          <a:lvl4pPr marL="685800" indent="-228600" algn="ctr">
            <a:defRPr sz="2700"/>
          </a:lvl4pPr>
          <a:lvl5pPr marL="914400" indent="-228600" algn="ctr">
            <a:defRPr sz="2700"/>
          </a:lvl5pPr>
          <a:lvl6pPr marL="1143000" indent="-228600" algn="ctr">
            <a:defRPr sz="2700"/>
          </a:lvl6pPr>
          <a:lvl7pPr marL="1371600" indent="-228600" algn="ctr">
            <a:defRPr sz="2700"/>
          </a:lvl7pPr>
          <a:lvl8pPr marL="1600200" indent="-228600" algn="ctr">
            <a:defRPr sz="2700"/>
          </a:lvl8pPr>
          <a:lvl9pPr marL="1828800" indent="-228600" algn="ctr">
            <a:defRPr sz="2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>
              <a:solidFill>
                <a:schemeClr val="accent6"/>
              </a:solidFill>
            </a:rPr>
            <a:t>恶人</a:t>
          </a:r>
        </a:p>
      </dgm:t>
    </dgm:pt>
    <dgm:pt modelId="{76E20547-2B14-46FF-8876-56FF1C0E3AD3}" type="parTrans" cxnId="{CCA464E2-2536-45F3-84A5-A4CE79B4FAB7}">
      <dgm:prSet/>
      <dgm:spPr/>
      <dgm:t>
        <a:bodyPr/>
        <a:lstStyle/>
        <a:p>
          <a:endParaRPr lang="zh-CN" altLang="en-US"/>
        </a:p>
      </dgm:t>
    </dgm:pt>
    <dgm:pt modelId="{5D0F8D1F-49D5-4EDC-83FB-B27D620915A5}" type="sibTrans" cxnId="{CCA464E2-2536-45F3-84A5-A4CE79B4FAB7}">
      <dgm:prSet/>
      <dgm:spPr/>
      <dgm:t>
        <a:bodyPr/>
        <a:lstStyle/>
        <a:p>
          <a:endParaRPr lang="zh-CN" altLang="en-US"/>
        </a:p>
      </dgm:t>
    </dgm:pt>
    <dgm:pt modelId="{C397CB15-7790-4F1A-896D-7552F2F7F294}" type="pres">
      <dgm:prSet presAssocID="{08DCCA84-845D-4AFA-B5C9-F6524C28B363}" presName="composite" presStyleCnt="0">
        <dgm:presLayoutVars>
          <dgm:chMax val="1"/>
          <dgm:dir/>
          <dgm:resizeHandles val="exact"/>
        </dgm:presLayoutVars>
      </dgm:prSet>
      <dgm:spPr/>
    </dgm:pt>
    <dgm:pt modelId="{947B5A56-686A-4842-A85E-F213490D2A53}" type="pres">
      <dgm:prSet presAssocID="{08DCCA84-845D-4AFA-B5C9-F6524C28B363}" presName="radial" presStyleCnt="0">
        <dgm:presLayoutVars>
          <dgm:animLvl val="ctr"/>
        </dgm:presLayoutVars>
      </dgm:prSet>
      <dgm:spPr/>
    </dgm:pt>
    <dgm:pt modelId="{084F7028-6403-49B5-9C8A-6CE89764A3BB}" type="pres">
      <dgm:prSet presAssocID="{82717C1F-66C6-4A94-9A71-62F2105F77AB}" presName="centerShape" presStyleLbl="vennNode1" presStyleIdx="0" presStyleCnt="1"/>
      <dgm:spPr/>
    </dgm:pt>
  </dgm:ptLst>
  <dgm:cxnLst>
    <dgm:cxn modelId="{74724B31-5009-3140-8B2B-9B42F6A8D9F9}" type="presOf" srcId="{82717C1F-66C6-4A94-9A71-62F2105F77AB}" destId="{084F7028-6403-49B5-9C8A-6CE89764A3BB}" srcOrd="0" destOrd="0" presId="urn:microsoft.com/office/officeart/2005/8/layout/radial3"/>
    <dgm:cxn modelId="{EC05E597-DA59-2048-99EE-543BA7B8F624}" type="presOf" srcId="{08DCCA84-845D-4AFA-B5C9-F6524C28B363}" destId="{C397CB15-7790-4F1A-896D-7552F2F7F294}" srcOrd="0" destOrd="0" presId="urn:microsoft.com/office/officeart/2005/8/layout/radial3"/>
    <dgm:cxn modelId="{CCA464E2-2536-45F3-84A5-A4CE79B4FAB7}" srcId="{08DCCA84-845D-4AFA-B5C9-F6524C28B363}" destId="{82717C1F-66C6-4A94-9A71-62F2105F77AB}" srcOrd="0" destOrd="0" parTransId="{76E20547-2B14-46FF-8876-56FF1C0E3AD3}" sibTransId="{5D0F8D1F-49D5-4EDC-83FB-B27D620915A5}"/>
    <dgm:cxn modelId="{13BED8F4-DED0-D14B-9B9D-8BFD79449757}" type="presParOf" srcId="{C397CB15-7790-4F1A-896D-7552F2F7F294}" destId="{947B5A56-686A-4842-A85E-F213490D2A53}" srcOrd="0" destOrd="0" presId="urn:microsoft.com/office/officeart/2005/8/layout/radial3"/>
    <dgm:cxn modelId="{2F14C37D-5F51-854F-9446-2DE45622C48D}" type="presParOf" srcId="{947B5A56-686A-4842-A85E-F213490D2A53}" destId="{084F7028-6403-49B5-9C8A-6CE89764A3BB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DCCA84-845D-4AFA-B5C9-F6524C28B363}" type="doc">
      <dgm:prSet loTypeId="urn:microsoft.com/office/officeart/2005/8/layout/radial3" loCatId="cycle" qsTypeId="urn:microsoft.com/office/officeart/2005/8/quickstyle/simple1#7" qsCatId="simple" csTypeId="urn:microsoft.com/office/officeart/2005/8/colors/accent1_2#7" csCatId="accent1" phldr="0"/>
      <dgm:spPr/>
      <dgm:t>
        <a:bodyPr/>
        <a:lstStyle/>
        <a:p>
          <a:endParaRPr lang="zh-CN" altLang="en-US"/>
        </a:p>
      </dgm:t>
    </dgm:pt>
    <dgm:pt modelId="{82717C1F-66C6-4A94-9A71-62F2105F77AB}">
      <dgm:prSet phldrT="[文本]" phldr="0" custT="0"/>
      <dgm:spPr/>
      <dgm:t>
        <a:bodyPr vert="horz" wrap="square"/>
        <a:lstStyle>
          <a:lvl1pPr algn="ctr">
            <a:defRPr sz="3500"/>
          </a:lvl1pPr>
          <a:lvl2pPr marL="228600" indent="-228600" algn="ctr">
            <a:defRPr sz="2700"/>
          </a:lvl2pPr>
          <a:lvl3pPr marL="457200" indent="-228600" algn="ctr">
            <a:defRPr sz="2700"/>
          </a:lvl3pPr>
          <a:lvl4pPr marL="685800" indent="-228600" algn="ctr">
            <a:defRPr sz="2700"/>
          </a:lvl4pPr>
          <a:lvl5pPr marL="914400" indent="-228600" algn="ctr">
            <a:defRPr sz="2700"/>
          </a:lvl5pPr>
          <a:lvl6pPr marL="1143000" indent="-228600" algn="ctr">
            <a:defRPr sz="2700"/>
          </a:lvl6pPr>
          <a:lvl7pPr marL="1371600" indent="-228600" algn="ctr">
            <a:defRPr sz="2700"/>
          </a:lvl7pPr>
          <a:lvl8pPr marL="1600200" indent="-228600" algn="ctr">
            <a:defRPr sz="2700"/>
          </a:lvl8pPr>
          <a:lvl9pPr marL="1828800" indent="-228600" algn="ctr">
            <a:defRPr sz="2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偶像</a:t>
          </a:r>
        </a:p>
      </dgm:t>
    </dgm:pt>
    <dgm:pt modelId="{76E20547-2B14-46FF-8876-56FF1C0E3AD3}" type="parTrans" cxnId="{51E2B576-1D05-41D9-BF9B-5DF313BA7DC1}">
      <dgm:prSet/>
      <dgm:spPr/>
      <dgm:t>
        <a:bodyPr/>
        <a:lstStyle/>
        <a:p>
          <a:endParaRPr lang="zh-CN" altLang="en-US"/>
        </a:p>
      </dgm:t>
    </dgm:pt>
    <dgm:pt modelId="{5D0F8D1F-49D5-4EDC-83FB-B27D620915A5}" type="sibTrans" cxnId="{51E2B576-1D05-41D9-BF9B-5DF313BA7DC1}">
      <dgm:prSet/>
      <dgm:spPr/>
      <dgm:t>
        <a:bodyPr/>
        <a:lstStyle/>
        <a:p>
          <a:endParaRPr lang="zh-CN" altLang="en-US"/>
        </a:p>
      </dgm:t>
    </dgm:pt>
    <dgm:pt modelId="{C397CB15-7790-4F1A-896D-7552F2F7F294}" type="pres">
      <dgm:prSet presAssocID="{08DCCA84-845D-4AFA-B5C9-F6524C28B363}" presName="composite" presStyleCnt="0">
        <dgm:presLayoutVars>
          <dgm:chMax val="1"/>
          <dgm:dir/>
          <dgm:resizeHandles val="exact"/>
        </dgm:presLayoutVars>
      </dgm:prSet>
      <dgm:spPr/>
    </dgm:pt>
    <dgm:pt modelId="{947B5A56-686A-4842-A85E-F213490D2A53}" type="pres">
      <dgm:prSet presAssocID="{08DCCA84-845D-4AFA-B5C9-F6524C28B363}" presName="radial" presStyleCnt="0">
        <dgm:presLayoutVars>
          <dgm:animLvl val="ctr"/>
        </dgm:presLayoutVars>
      </dgm:prSet>
      <dgm:spPr/>
    </dgm:pt>
    <dgm:pt modelId="{084F7028-6403-49B5-9C8A-6CE89764A3BB}" type="pres">
      <dgm:prSet presAssocID="{82717C1F-66C6-4A94-9A71-62F2105F77AB}" presName="centerShape" presStyleLbl="vennNode1" presStyleIdx="0" presStyleCnt="1"/>
      <dgm:spPr/>
    </dgm:pt>
  </dgm:ptLst>
  <dgm:cxnLst>
    <dgm:cxn modelId="{7D6C2050-F33C-C14C-8502-CC7C0883B08A}" type="presOf" srcId="{82717C1F-66C6-4A94-9A71-62F2105F77AB}" destId="{084F7028-6403-49B5-9C8A-6CE89764A3BB}" srcOrd="0" destOrd="0" presId="urn:microsoft.com/office/officeart/2005/8/layout/radial3"/>
    <dgm:cxn modelId="{51E2B576-1D05-41D9-BF9B-5DF313BA7DC1}" srcId="{08DCCA84-845D-4AFA-B5C9-F6524C28B363}" destId="{82717C1F-66C6-4A94-9A71-62F2105F77AB}" srcOrd="0" destOrd="0" parTransId="{76E20547-2B14-46FF-8876-56FF1C0E3AD3}" sibTransId="{5D0F8D1F-49D5-4EDC-83FB-B27D620915A5}"/>
    <dgm:cxn modelId="{D1D974F9-74E6-0C42-AE79-B390C51B2DAB}" type="presOf" srcId="{08DCCA84-845D-4AFA-B5C9-F6524C28B363}" destId="{C397CB15-7790-4F1A-896D-7552F2F7F294}" srcOrd="0" destOrd="0" presId="urn:microsoft.com/office/officeart/2005/8/layout/radial3"/>
    <dgm:cxn modelId="{08F4236B-B122-E947-AD14-DE59DB1B6C34}" type="presParOf" srcId="{C397CB15-7790-4F1A-896D-7552F2F7F294}" destId="{947B5A56-686A-4842-A85E-F213490D2A53}" srcOrd="0" destOrd="0" presId="urn:microsoft.com/office/officeart/2005/8/layout/radial3"/>
    <dgm:cxn modelId="{4F2FC4D4-AC03-4F45-A642-5335CB16B85A}" type="presParOf" srcId="{947B5A56-686A-4842-A85E-F213490D2A53}" destId="{084F7028-6403-49B5-9C8A-6CE89764A3BB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3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88B3A5B-0C6B-2B44-B4F9-503556A67912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BEF1B3-AF99-8A43-90BB-809B7D85A9A1}">
      <dgm:prSet phldrT="[Text]" custT="1"/>
      <dgm:spPr/>
      <dgm:t>
        <a:bodyPr/>
        <a:lstStyle/>
        <a:p>
          <a:r>
            <a:rPr lang="zh-CN" altLang="en-US" sz="2400" dirty="0"/>
            <a:t>国</a:t>
          </a:r>
          <a:endParaRPr lang="en-US" sz="2400" dirty="0"/>
        </a:p>
      </dgm:t>
    </dgm:pt>
    <dgm:pt modelId="{40A34851-45BD-3643-877D-7D417DB96850}" type="parTrans" cxnId="{143FCDD8-3626-4143-9A2A-0C953145F8E3}">
      <dgm:prSet/>
      <dgm:spPr/>
      <dgm:t>
        <a:bodyPr/>
        <a:lstStyle/>
        <a:p>
          <a:endParaRPr lang="en-US" sz="2400"/>
        </a:p>
      </dgm:t>
    </dgm:pt>
    <dgm:pt modelId="{0E4B4327-D380-784F-A339-17CC296CDEA4}" type="sibTrans" cxnId="{143FCDD8-3626-4143-9A2A-0C953145F8E3}">
      <dgm:prSet/>
      <dgm:spPr/>
      <dgm:t>
        <a:bodyPr/>
        <a:lstStyle/>
        <a:p>
          <a:endParaRPr lang="en-US" sz="2400"/>
        </a:p>
      </dgm:t>
    </dgm:pt>
    <dgm:pt modelId="{2C84770F-5AA5-A040-8899-7B782D65A3B1}">
      <dgm:prSet phldrT="[Text]" custT="1"/>
      <dgm:spPr/>
      <dgm:t>
        <a:bodyPr/>
        <a:lstStyle/>
        <a:p>
          <a:r>
            <a:rPr lang="zh-CN" altLang="en-US" sz="2400" dirty="0"/>
            <a:t>拯救（脱离敌国，得存续、繁荣）</a:t>
          </a:r>
          <a:endParaRPr lang="en-US" sz="2400" dirty="0"/>
        </a:p>
      </dgm:t>
    </dgm:pt>
    <dgm:pt modelId="{01500E76-859D-6544-B61E-007D86150187}" type="parTrans" cxnId="{003A3E23-6431-E244-9EEA-9D407D5DA39E}">
      <dgm:prSet custT="1"/>
      <dgm:spPr>
        <a:ln w="28575">
          <a:headEnd type="none" w="med" len="med"/>
          <a:tailEnd type="triangle" w="med" len="med"/>
        </a:ln>
      </dgm:spPr>
      <dgm:t>
        <a:bodyPr/>
        <a:lstStyle/>
        <a:p>
          <a:endParaRPr lang="en-US" sz="2400"/>
        </a:p>
      </dgm:t>
    </dgm:pt>
    <dgm:pt modelId="{6513B577-AA5F-874E-897F-955571801E98}" type="sibTrans" cxnId="{003A3E23-6431-E244-9EEA-9D407D5DA39E}">
      <dgm:prSet/>
      <dgm:spPr/>
      <dgm:t>
        <a:bodyPr/>
        <a:lstStyle/>
        <a:p>
          <a:endParaRPr lang="en-US" sz="2400"/>
        </a:p>
      </dgm:t>
    </dgm:pt>
    <dgm:pt modelId="{FD7CD3B6-D04C-714B-A262-E8DF40ACAD26}">
      <dgm:prSet phldrT="[Text]" custT="1"/>
      <dgm:spPr/>
      <dgm:t>
        <a:bodyPr/>
        <a:lstStyle/>
        <a:p>
          <a:r>
            <a:rPr lang="zh-CN" altLang="en-US" sz="2400" dirty="0"/>
            <a:t>审判（刑罚</a:t>
          </a:r>
          <a:r>
            <a:rPr lang="en-US" altLang="zh-CN" sz="2400" dirty="0"/>
            <a:t>/</a:t>
          </a:r>
          <a:r>
            <a:rPr lang="zh-CN" altLang="en-US" sz="2400" dirty="0"/>
            <a:t>天灾人祸、甚至灭亡）</a:t>
          </a:r>
          <a:endParaRPr lang="en-US" sz="2400" dirty="0"/>
        </a:p>
      </dgm:t>
    </dgm:pt>
    <dgm:pt modelId="{9E263D8F-F823-4A47-8342-20E23FD2D89C}" type="parTrans" cxnId="{B5B67D96-D11C-BA48-BCA9-DBF56938702B}">
      <dgm:prSet custT="1"/>
      <dgm:spPr>
        <a:ln w="28575">
          <a:headEnd type="none" w="med" len="med"/>
          <a:tailEnd type="triangle" w="med" len="med"/>
        </a:ln>
      </dgm:spPr>
      <dgm:t>
        <a:bodyPr/>
        <a:lstStyle/>
        <a:p>
          <a:endParaRPr lang="en-US" sz="2400"/>
        </a:p>
      </dgm:t>
    </dgm:pt>
    <dgm:pt modelId="{359A1A5F-128C-CC49-8EC1-DFB36138E83F}" type="sibTrans" cxnId="{B5B67D96-D11C-BA48-BCA9-DBF56938702B}">
      <dgm:prSet/>
      <dgm:spPr/>
      <dgm:t>
        <a:bodyPr/>
        <a:lstStyle/>
        <a:p>
          <a:endParaRPr lang="en-US" sz="2400"/>
        </a:p>
      </dgm:t>
    </dgm:pt>
    <dgm:pt modelId="{38E8BDF3-78AF-B745-8B70-3B9EE394E2FA}" type="pres">
      <dgm:prSet presAssocID="{D88B3A5B-0C6B-2B44-B4F9-503556A6791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E449C6B-593B-4643-AA27-F5D16F8C7F01}" type="pres">
      <dgm:prSet presAssocID="{F3BEF1B3-AF99-8A43-90BB-809B7D85A9A1}" presName="root1" presStyleCnt="0"/>
      <dgm:spPr/>
    </dgm:pt>
    <dgm:pt modelId="{C90C5F04-7783-6B42-AD96-E97935387666}" type="pres">
      <dgm:prSet presAssocID="{F3BEF1B3-AF99-8A43-90BB-809B7D85A9A1}" presName="LevelOneTextNode" presStyleLbl="node0" presStyleIdx="0" presStyleCnt="1" custScaleX="48936">
        <dgm:presLayoutVars>
          <dgm:chPref val="3"/>
        </dgm:presLayoutVars>
      </dgm:prSet>
      <dgm:spPr/>
    </dgm:pt>
    <dgm:pt modelId="{6A5D81E0-A8A6-124D-B69A-F50CB2AABE65}" type="pres">
      <dgm:prSet presAssocID="{F3BEF1B3-AF99-8A43-90BB-809B7D85A9A1}" presName="level2hierChild" presStyleCnt="0"/>
      <dgm:spPr/>
    </dgm:pt>
    <dgm:pt modelId="{B1F76E58-4068-C54C-A209-C56F9DDCFF99}" type="pres">
      <dgm:prSet presAssocID="{01500E76-859D-6544-B61E-007D86150187}" presName="conn2-1" presStyleLbl="parChTrans1D2" presStyleIdx="0" presStyleCnt="2"/>
      <dgm:spPr/>
    </dgm:pt>
    <dgm:pt modelId="{BD043E72-B0FF-B34F-AD3E-1EE981AD009C}" type="pres">
      <dgm:prSet presAssocID="{01500E76-859D-6544-B61E-007D86150187}" presName="connTx" presStyleLbl="parChTrans1D2" presStyleIdx="0" presStyleCnt="2"/>
      <dgm:spPr/>
    </dgm:pt>
    <dgm:pt modelId="{B392F030-7D9B-2C4C-84CD-22C856BF6094}" type="pres">
      <dgm:prSet presAssocID="{2C84770F-5AA5-A040-8899-7B782D65A3B1}" presName="root2" presStyleCnt="0"/>
      <dgm:spPr/>
    </dgm:pt>
    <dgm:pt modelId="{687B6438-0B7F-8E46-AC17-33FFF00FB5CD}" type="pres">
      <dgm:prSet presAssocID="{2C84770F-5AA5-A040-8899-7B782D65A3B1}" presName="LevelTwoTextNode" presStyleLbl="node2" presStyleIdx="0" presStyleCnt="2" custScaleX="301972" custLinFactNeighborX="-1272" custLinFactNeighborY="2545">
        <dgm:presLayoutVars>
          <dgm:chPref val="3"/>
        </dgm:presLayoutVars>
      </dgm:prSet>
      <dgm:spPr/>
    </dgm:pt>
    <dgm:pt modelId="{469C37FE-3D01-A64D-A9BD-48CC0DAA2FE7}" type="pres">
      <dgm:prSet presAssocID="{2C84770F-5AA5-A040-8899-7B782D65A3B1}" presName="level3hierChild" presStyleCnt="0"/>
      <dgm:spPr/>
    </dgm:pt>
    <dgm:pt modelId="{BB6A125C-7D09-7547-A296-F43CA3E47C2D}" type="pres">
      <dgm:prSet presAssocID="{9E263D8F-F823-4A47-8342-20E23FD2D89C}" presName="conn2-1" presStyleLbl="parChTrans1D2" presStyleIdx="1" presStyleCnt="2"/>
      <dgm:spPr/>
    </dgm:pt>
    <dgm:pt modelId="{7AE0CE29-D4F2-024B-B950-959346711E04}" type="pres">
      <dgm:prSet presAssocID="{9E263D8F-F823-4A47-8342-20E23FD2D89C}" presName="connTx" presStyleLbl="parChTrans1D2" presStyleIdx="1" presStyleCnt="2"/>
      <dgm:spPr/>
    </dgm:pt>
    <dgm:pt modelId="{A2536851-E45B-2345-98FA-0B13AF58C8FE}" type="pres">
      <dgm:prSet presAssocID="{FD7CD3B6-D04C-714B-A262-E8DF40ACAD26}" presName="root2" presStyleCnt="0"/>
      <dgm:spPr/>
    </dgm:pt>
    <dgm:pt modelId="{D0C3B289-A700-EF4C-B4A6-0ED808ADB2FE}" type="pres">
      <dgm:prSet presAssocID="{FD7CD3B6-D04C-714B-A262-E8DF40ACAD26}" presName="LevelTwoTextNode" presStyleLbl="node2" presStyleIdx="1" presStyleCnt="2" custScaleX="302730" custLinFactNeighborX="-1272">
        <dgm:presLayoutVars>
          <dgm:chPref val="3"/>
        </dgm:presLayoutVars>
      </dgm:prSet>
      <dgm:spPr/>
    </dgm:pt>
    <dgm:pt modelId="{E7F89A51-979E-A941-B637-9F19CF84E213}" type="pres">
      <dgm:prSet presAssocID="{FD7CD3B6-D04C-714B-A262-E8DF40ACAD26}" presName="level3hierChild" presStyleCnt="0"/>
      <dgm:spPr/>
    </dgm:pt>
  </dgm:ptLst>
  <dgm:cxnLst>
    <dgm:cxn modelId="{003A3E23-6431-E244-9EEA-9D407D5DA39E}" srcId="{F3BEF1B3-AF99-8A43-90BB-809B7D85A9A1}" destId="{2C84770F-5AA5-A040-8899-7B782D65A3B1}" srcOrd="0" destOrd="0" parTransId="{01500E76-859D-6544-B61E-007D86150187}" sibTransId="{6513B577-AA5F-874E-897F-955571801E98}"/>
    <dgm:cxn modelId="{1242A431-AB4C-1B4E-9763-D6A13C2BA2FB}" type="presOf" srcId="{9E263D8F-F823-4A47-8342-20E23FD2D89C}" destId="{7AE0CE29-D4F2-024B-B950-959346711E04}" srcOrd="1" destOrd="0" presId="urn:microsoft.com/office/officeart/2005/8/layout/hierarchy2"/>
    <dgm:cxn modelId="{AD083241-929C-2441-A60A-902019C6C3E9}" type="presOf" srcId="{FD7CD3B6-D04C-714B-A262-E8DF40ACAD26}" destId="{D0C3B289-A700-EF4C-B4A6-0ED808ADB2FE}" srcOrd="0" destOrd="0" presId="urn:microsoft.com/office/officeart/2005/8/layout/hierarchy2"/>
    <dgm:cxn modelId="{F62B5A45-B5A5-3341-A4EE-5D99259671ED}" type="presOf" srcId="{9E263D8F-F823-4A47-8342-20E23FD2D89C}" destId="{BB6A125C-7D09-7547-A296-F43CA3E47C2D}" srcOrd="0" destOrd="0" presId="urn:microsoft.com/office/officeart/2005/8/layout/hierarchy2"/>
    <dgm:cxn modelId="{A0096C8A-0F2E-F446-B506-57B4425FD895}" type="presOf" srcId="{01500E76-859D-6544-B61E-007D86150187}" destId="{B1F76E58-4068-C54C-A209-C56F9DDCFF99}" srcOrd="0" destOrd="0" presId="urn:microsoft.com/office/officeart/2005/8/layout/hierarchy2"/>
    <dgm:cxn modelId="{B5B67D96-D11C-BA48-BCA9-DBF56938702B}" srcId="{F3BEF1B3-AF99-8A43-90BB-809B7D85A9A1}" destId="{FD7CD3B6-D04C-714B-A262-E8DF40ACAD26}" srcOrd="1" destOrd="0" parTransId="{9E263D8F-F823-4A47-8342-20E23FD2D89C}" sibTransId="{359A1A5F-128C-CC49-8EC1-DFB36138E83F}"/>
    <dgm:cxn modelId="{B3EC5BA8-3EE3-B14E-9600-BA63CBBAAD0E}" type="presOf" srcId="{2C84770F-5AA5-A040-8899-7B782D65A3B1}" destId="{687B6438-0B7F-8E46-AC17-33FFF00FB5CD}" srcOrd="0" destOrd="0" presId="urn:microsoft.com/office/officeart/2005/8/layout/hierarchy2"/>
    <dgm:cxn modelId="{172ECED2-5D44-CF4B-A0B3-01144625D497}" type="presOf" srcId="{D88B3A5B-0C6B-2B44-B4F9-503556A67912}" destId="{38E8BDF3-78AF-B745-8B70-3B9EE394E2FA}" srcOrd="0" destOrd="0" presId="urn:microsoft.com/office/officeart/2005/8/layout/hierarchy2"/>
    <dgm:cxn modelId="{143FCDD8-3626-4143-9A2A-0C953145F8E3}" srcId="{D88B3A5B-0C6B-2B44-B4F9-503556A67912}" destId="{F3BEF1B3-AF99-8A43-90BB-809B7D85A9A1}" srcOrd="0" destOrd="0" parTransId="{40A34851-45BD-3643-877D-7D417DB96850}" sibTransId="{0E4B4327-D380-784F-A339-17CC296CDEA4}"/>
    <dgm:cxn modelId="{C050ADEF-D921-B74B-B239-E1426DFFA522}" type="presOf" srcId="{01500E76-859D-6544-B61E-007D86150187}" destId="{BD043E72-B0FF-B34F-AD3E-1EE981AD009C}" srcOrd="1" destOrd="0" presId="urn:microsoft.com/office/officeart/2005/8/layout/hierarchy2"/>
    <dgm:cxn modelId="{1B4ACEFB-4156-3C4C-A1C5-721406065F25}" type="presOf" srcId="{F3BEF1B3-AF99-8A43-90BB-809B7D85A9A1}" destId="{C90C5F04-7783-6B42-AD96-E97935387666}" srcOrd="0" destOrd="0" presId="urn:microsoft.com/office/officeart/2005/8/layout/hierarchy2"/>
    <dgm:cxn modelId="{89A0A9AB-FBAA-A14F-AEE4-35D871D9EE47}" type="presParOf" srcId="{38E8BDF3-78AF-B745-8B70-3B9EE394E2FA}" destId="{BE449C6B-593B-4643-AA27-F5D16F8C7F01}" srcOrd="0" destOrd="0" presId="urn:microsoft.com/office/officeart/2005/8/layout/hierarchy2"/>
    <dgm:cxn modelId="{B27FFA86-23A0-4941-A997-C53796F7C441}" type="presParOf" srcId="{BE449C6B-593B-4643-AA27-F5D16F8C7F01}" destId="{C90C5F04-7783-6B42-AD96-E97935387666}" srcOrd="0" destOrd="0" presId="urn:microsoft.com/office/officeart/2005/8/layout/hierarchy2"/>
    <dgm:cxn modelId="{2A19DBB5-35F4-B74D-AAF5-C2A2F717029C}" type="presParOf" srcId="{BE449C6B-593B-4643-AA27-F5D16F8C7F01}" destId="{6A5D81E0-A8A6-124D-B69A-F50CB2AABE65}" srcOrd="1" destOrd="0" presId="urn:microsoft.com/office/officeart/2005/8/layout/hierarchy2"/>
    <dgm:cxn modelId="{C186A07C-59D7-3441-9D40-B48FC7F11101}" type="presParOf" srcId="{6A5D81E0-A8A6-124D-B69A-F50CB2AABE65}" destId="{B1F76E58-4068-C54C-A209-C56F9DDCFF99}" srcOrd="0" destOrd="0" presId="urn:microsoft.com/office/officeart/2005/8/layout/hierarchy2"/>
    <dgm:cxn modelId="{23FDD59E-E574-D040-A098-17B125917A18}" type="presParOf" srcId="{B1F76E58-4068-C54C-A209-C56F9DDCFF99}" destId="{BD043E72-B0FF-B34F-AD3E-1EE981AD009C}" srcOrd="0" destOrd="0" presId="urn:microsoft.com/office/officeart/2005/8/layout/hierarchy2"/>
    <dgm:cxn modelId="{5CEBB1E4-DC97-CD40-BDEE-46796A7C5EDC}" type="presParOf" srcId="{6A5D81E0-A8A6-124D-B69A-F50CB2AABE65}" destId="{B392F030-7D9B-2C4C-84CD-22C856BF6094}" srcOrd="1" destOrd="0" presId="urn:microsoft.com/office/officeart/2005/8/layout/hierarchy2"/>
    <dgm:cxn modelId="{3F40A8F1-9759-B245-813E-810988790709}" type="presParOf" srcId="{B392F030-7D9B-2C4C-84CD-22C856BF6094}" destId="{687B6438-0B7F-8E46-AC17-33FFF00FB5CD}" srcOrd="0" destOrd="0" presId="urn:microsoft.com/office/officeart/2005/8/layout/hierarchy2"/>
    <dgm:cxn modelId="{6FE23E88-EEFE-874A-8544-9DD5A4719834}" type="presParOf" srcId="{B392F030-7D9B-2C4C-84CD-22C856BF6094}" destId="{469C37FE-3D01-A64D-A9BD-48CC0DAA2FE7}" srcOrd="1" destOrd="0" presId="urn:microsoft.com/office/officeart/2005/8/layout/hierarchy2"/>
    <dgm:cxn modelId="{F2D54A39-059D-414B-A145-7C55CD60AB28}" type="presParOf" srcId="{6A5D81E0-A8A6-124D-B69A-F50CB2AABE65}" destId="{BB6A125C-7D09-7547-A296-F43CA3E47C2D}" srcOrd="2" destOrd="0" presId="urn:microsoft.com/office/officeart/2005/8/layout/hierarchy2"/>
    <dgm:cxn modelId="{F735DEC3-E436-A44D-A66E-A587765D6383}" type="presParOf" srcId="{BB6A125C-7D09-7547-A296-F43CA3E47C2D}" destId="{7AE0CE29-D4F2-024B-B950-959346711E04}" srcOrd="0" destOrd="0" presId="urn:microsoft.com/office/officeart/2005/8/layout/hierarchy2"/>
    <dgm:cxn modelId="{7E1D8863-2B45-5A42-8679-379AD8225D65}" type="presParOf" srcId="{6A5D81E0-A8A6-124D-B69A-F50CB2AABE65}" destId="{A2536851-E45B-2345-98FA-0B13AF58C8FE}" srcOrd="3" destOrd="0" presId="urn:microsoft.com/office/officeart/2005/8/layout/hierarchy2"/>
    <dgm:cxn modelId="{3222C8F6-1084-DE40-B0AB-5530770059D5}" type="presParOf" srcId="{A2536851-E45B-2345-98FA-0B13AF58C8FE}" destId="{D0C3B289-A700-EF4C-B4A6-0ED808ADB2FE}" srcOrd="0" destOrd="0" presId="urn:microsoft.com/office/officeart/2005/8/layout/hierarchy2"/>
    <dgm:cxn modelId="{712AAC5D-E9F1-C741-9F63-569405BE4F4C}" type="presParOf" srcId="{A2536851-E45B-2345-98FA-0B13AF58C8FE}" destId="{E7F89A51-979E-A941-B637-9F19CF84E21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88B3A5B-0C6B-2B44-B4F9-503556A67912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BEF1B3-AF99-8A43-90BB-809B7D85A9A1}">
      <dgm:prSet phldrT="[Text]" custT="1"/>
      <dgm:spPr/>
      <dgm:t>
        <a:bodyPr/>
        <a:lstStyle/>
        <a:p>
          <a:r>
            <a:rPr lang="zh-CN" altLang="en-US" sz="2400" dirty="0"/>
            <a:t>民</a:t>
          </a:r>
          <a:endParaRPr lang="en-US" sz="2400" dirty="0"/>
        </a:p>
      </dgm:t>
    </dgm:pt>
    <dgm:pt modelId="{40A34851-45BD-3643-877D-7D417DB96850}" type="parTrans" cxnId="{143FCDD8-3626-4143-9A2A-0C953145F8E3}">
      <dgm:prSet/>
      <dgm:spPr/>
      <dgm:t>
        <a:bodyPr/>
        <a:lstStyle/>
        <a:p>
          <a:endParaRPr lang="en-US" sz="2400"/>
        </a:p>
      </dgm:t>
    </dgm:pt>
    <dgm:pt modelId="{0E4B4327-D380-784F-A339-17CC296CDEA4}" type="sibTrans" cxnId="{143FCDD8-3626-4143-9A2A-0C953145F8E3}">
      <dgm:prSet/>
      <dgm:spPr/>
      <dgm:t>
        <a:bodyPr/>
        <a:lstStyle/>
        <a:p>
          <a:endParaRPr lang="en-US" sz="2400"/>
        </a:p>
      </dgm:t>
    </dgm:pt>
    <dgm:pt modelId="{2C84770F-5AA5-A040-8899-7B782D65A3B1}">
      <dgm:prSet phldrT="[Text]" custT="1"/>
      <dgm:spPr/>
      <dgm:t>
        <a:bodyPr/>
        <a:lstStyle/>
        <a:p>
          <a:r>
            <a:rPr lang="zh-CN" altLang="en-US" sz="2400" dirty="0"/>
            <a:t>拯救（脱离罪和魔鬼，得永生）</a:t>
          </a:r>
          <a:endParaRPr lang="en-US" sz="2400" dirty="0"/>
        </a:p>
      </dgm:t>
    </dgm:pt>
    <dgm:pt modelId="{01500E76-859D-6544-B61E-007D86150187}" type="parTrans" cxnId="{003A3E23-6431-E244-9EEA-9D407D5DA39E}">
      <dgm:prSet custT="1"/>
      <dgm:spPr>
        <a:ln w="28575">
          <a:headEnd type="none" w="med" len="med"/>
          <a:tailEnd type="triangle" w="med" len="med"/>
        </a:ln>
      </dgm:spPr>
      <dgm:t>
        <a:bodyPr/>
        <a:lstStyle/>
        <a:p>
          <a:endParaRPr lang="en-US" sz="2400"/>
        </a:p>
      </dgm:t>
    </dgm:pt>
    <dgm:pt modelId="{6513B577-AA5F-874E-897F-955571801E98}" type="sibTrans" cxnId="{003A3E23-6431-E244-9EEA-9D407D5DA39E}">
      <dgm:prSet/>
      <dgm:spPr/>
      <dgm:t>
        <a:bodyPr/>
        <a:lstStyle/>
        <a:p>
          <a:endParaRPr lang="en-US" sz="2400"/>
        </a:p>
      </dgm:t>
    </dgm:pt>
    <dgm:pt modelId="{FD7CD3B6-D04C-714B-A262-E8DF40ACAD26}">
      <dgm:prSet phldrT="[Text]" custT="1"/>
      <dgm:spPr/>
      <dgm:t>
        <a:bodyPr/>
        <a:lstStyle/>
        <a:p>
          <a:r>
            <a:rPr lang="zh-CN" altLang="en-US" sz="2400" dirty="0"/>
            <a:t>审判（永刑 </a:t>
          </a:r>
          <a:r>
            <a:rPr lang="en-US" altLang="zh-CN" sz="2400" dirty="0"/>
            <a:t>/</a:t>
          </a:r>
          <a:r>
            <a:rPr lang="zh-CN" altLang="en-US" sz="2400" dirty="0"/>
            <a:t> 灭亡）</a:t>
          </a:r>
          <a:endParaRPr lang="en-US" sz="2400" dirty="0"/>
        </a:p>
      </dgm:t>
    </dgm:pt>
    <dgm:pt modelId="{9E263D8F-F823-4A47-8342-20E23FD2D89C}" type="parTrans" cxnId="{B5B67D96-D11C-BA48-BCA9-DBF56938702B}">
      <dgm:prSet custT="1"/>
      <dgm:spPr>
        <a:ln w="28575">
          <a:headEnd type="none" w="med" len="med"/>
          <a:tailEnd type="triangle" w="med" len="med"/>
        </a:ln>
      </dgm:spPr>
      <dgm:t>
        <a:bodyPr/>
        <a:lstStyle/>
        <a:p>
          <a:endParaRPr lang="en-US" sz="2400"/>
        </a:p>
      </dgm:t>
    </dgm:pt>
    <dgm:pt modelId="{359A1A5F-128C-CC49-8EC1-DFB36138E83F}" type="sibTrans" cxnId="{B5B67D96-D11C-BA48-BCA9-DBF56938702B}">
      <dgm:prSet/>
      <dgm:spPr/>
      <dgm:t>
        <a:bodyPr/>
        <a:lstStyle/>
        <a:p>
          <a:endParaRPr lang="en-US" sz="2400"/>
        </a:p>
      </dgm:t>
    </dgm:pt>
    <dgm:pt modelId="{38E8BDF3-78AF-B745-8B70-3B9EE394E2FA}" type="pres">
      <dgm:prSet presAssocID="{D88B3A5B-0C6B-2B44-B4F9-503556A6791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E449C6B-593B-4643-AA27-F5D16F8C7F01}" type="pres">
      <dgm:prSet presAssocID="{F3BEF1B3-AF99-8A43-90BB-809B7D85A9A1}" presName="root1" presStyleCnt="0"/>
      <dgm:spPr/>
    </dgm:pt>
    <dgm:pt modelId="{C90C5F04-7783-6B42-AD96-E97935387666}" type="pres">
      <dgm:prSet presAssocID="{F3BEF1B3-AF99-8A43-90BB-809B7D85A9A1}" presName="LevelOneTextNode" presStyleLbl="node0" presStyleIdx="0" presStyleCnt="1" custScaleX="48936">
        <dgm:presLayoutVars>
          <dgm:chPref val="3"/>
        </dgm:presLayoutVars>
      </dgm:prSet>
      <dgm:spPr/>
    </dgm:pt>
    <dgm:pt modelId="{6A5D81E0-A8A6-124D-B69A-F50CB2AABE65}" type="pres">
      <dgm:prSet presAssocID="{F3BEF1B3-AF99-8A43-90BB-809B7D85A9A1}" presName="level2hierChild" presStyleCnt="0"/>
      <dgm:spPr/>
    </dgm:pt>
    <dgm:pt modelId="{B1F76E58-4068-C54C-A209-C56F9DDCFF99}" type="pres">
      <dgm:prSet presAssocID="{01500E76-859D-6544-B61E-007D86150187}" presName="conn2-1" presStyleLbl="parChTrans1D2" presStyleIdx="0" presStyleCnt="2"/>
      <dgm:spPr/>
    </dgm:pt>
    <dgm:pt modelId="{BD043E72-B0FF-B34F-AD3E-1EE981AD009C}" type="pres">
      <dgm:prSet presAssocID="{01500E76-859D-6544-B61E-007D86150187}" presName="connTx" presStyleLbl="parChTrans1D2" presStyleIdx="0" presStyleCnt="2"/>
      <dgm:spPr/>
    </dgm:pt>
    <dgm:pt modelId="{B392F030-7D9B-2C4C-84CD-22C856BF6094}" type="pres">
      <dgm:prSet presAssocID="{2C84770F-5AA5-A040-8899-7B782D65A3B1}" presName="root2" presStyleCnt="0"/>
      <dgm:spPr/>
    </dgm:pt>
    <dgm:pt modelId="{687B6438-0B7F-8E46-AC17-33FFF00FB5CD}" type="pres">
      <dgm:prSet presAssocID="{2C84770F-5AA5-A040-8899-7B782D65A3B1}" presName="LevelTwoTextNode" presStyleLbl="node2" presStyleIdx="0" presStyleCnt="2" custScaleX="301972" custLinFactNeighborX="-1272" custLinFactNeighborY="2545">
        <dgm:presLayoutVars>
          <dgm:chPref val="3"/>
        </dgm:presLayoutVars>
      </dgm:prSet>
      <dgm:spPr/>
    </dgm:pt>
    <dgm:pt modelId="{469C37FE-3D01-A64D-A9BD-48CC0DAA2FE7}" type="pres">
      <dgm:prSet presAssocID="{2C84770F-5AA5-A040-8899-7B782D65A3B1}" presName="level3hierChild" presStyleCnt="0"/>
      <dgm:spPr/>
    </dgm:pt>
    <dgm:pt modelId="{BB6A125C-7D09-7547-A296-F43CA3E47C2D}" type="pres">
      <dgm:prSet presAssocID="{9E263D8F-F823-4A47-8342-20E23FD2D89C}" presName="conn2-1" presStyleLbl="parChTrans1D2" presStyleIdx="1" presStyleCnt="2"/>
      <dgm:spPr/>
    </dgm:pt>
    <dgm:pt modelId="{7AE0CE29-D4F2-024B-B950-959346711E04}" type="pres">
      <dgm:prSet presAssocID="{9E263D8F-F823-4A47-8342-20E23FD2D89C}" presName="connTx" presStyleLbl="parChTrans1D2" presStyleIdx="1" presStyleCnt="2"/>
      <dgm:spPr/>
    </dgm:pt>
    <dgm:pt modelId="{A2536851-E45B-2345-98FA-0B13AF58C8FE}" type="pres">
      <dgm:prSet presAssocID="{FD7CD3B6-D04C-714B-A262-E8DF40ACAD26}" presName="root2" presStyleCnt="0"/>
      <dgm:spPr/>
    </dgm:pt>
    <dgm:pt modelId="{D0C3B289-A700-EF4C-B4A6-0ED808ADB2FE}" type="pres">
      <dgm:prSet presAssocID="{FD7CD3B6-D04C-714B-A262-E8DF40ACAD26}" presName="LevelTwoTextNode" presStyleLbl="node2" presStyleIdx="1" presStyleCnt="2" custScaleX="304725" custLinFactNeighborX="-1272">
        <dgm:presLayoutVars>
          <dgm:chPref val="3"/>
        </dgm:presLayoutVars>
      </dgm:prSet>
      <dgm:spPr/>
    </dgm:pt>
    <dgm:pt modelId="{E7F89A51-979E-A941-B637-9F19CF84E213}" type="pres">
      <dgm:prSet presAssocID="{FD7CD3B6-D04C-714B-A262-E8DF40ACAD26}" presName="level3hierChild" presStyleCnt="0"/>
      <dgm:spPr/>
    </dgm:pt>
  </dgm:ptLst>
  <dgm:cxnLst>
    <dgm:cxn modelId="{003A3E23-6431-E244-9EEA-9D407D5DA39E}" srcId="{F3BEF1B3-AF99-8A43-90BB-809B7D85A9A1}" destId="{2C84770F-5AA5-A040-8899-7B782D65A3B1}" srcOrd="0" destOrd="0" parTransId="{01500E76-859D-6544-B61E-007D86150187}" sibTransId="{6513B577-AA5F-874E-897F-955571801E98}"/>
    <dgm:cxn modelId="{541DD92B-B6D0-5142-A65B-4B131B87ADF5}" type="presOf" srcId="{9E263D8F-F823-4A47-8342-20E23FD2D89C}" destId="{BB6A125C-7D09-7547-A296-F43CA3E47C2D}" srcOrd="0" destOrd="0" presId="urn:microsoft.com/office/officeart/2005/8/layout/hierarchy2"/>
    <dgm:cxn modelId="{2C85EF7D-0953-824A-B2FE-FDF4A8A2CB41}" type="presOf" srcId="{FD7CD3B6-D04C-714B-A262-E8DF40ACAD26}" destId="{D0C3B289-A700-EF4C-B4A6-0ED808ADB2FE}" srcOrd="0" destOrd="0" presId="urn:microsoft.com/office/officeart/2005/8/layout/hierarchy2"/>
    <dgm:cxn modelId="{B5B67D96-D11C-BA48-BCA9-DBF56938702B}" srcId="{F3BEF1B3-AF99-8A43-90BB-809B7D85A9A1}" destId="{FD7CD3B6-D04C-714B-A262-E8DF40ACAD26}" srcOrd="1" destOrd="0" parTransId="{9E263D8F-F823-4A47-8342-20E23FD2D89C}" sibTransId="{359A1A5F-128C-CC49-8EC1-DFB36138E83F}"/>
    <dgm:cxn modelId="{4AEE56A1-741E-9341-9E8E-8E5D8A07D075}" type="presOf" srcId="{F3BEF1B3-AF99-8A43-90BB-809B7D85A9A1}" destId="{C90C5F04-7783-6B42-AD96-E97935387666}" srcOrd="0" destOrd="0" presId="urn:microsoft.com/office/officeart/2005/8/layout/hierarchy2"/>
    <dgm:cxn modelId="{9F3A1ABE-9234-784F-B1DA-64D42111D4D3}" type="presOf" srcId="{9E263D8F-F823-4A47-8342-20E23FD2D89C}" destId="{7AE0CE29-D4F2-024B-B950-959346711E04}" srcOrd="1" destOrd="0" presId="urn:microsoft.com/office/officeart/2005/8/layout/hierarchy2"/>
    <dgm:cxn modelId="{6D03F1C9-3985-7E44-99CE-131565F11ACC}" type="presOf" srcId="{2C84770F-5AA5-A040-8899-7B782D65A3B1}" destId="{687B6438-0B7F-8E46-AC17-33FFF00FB5CD}" srcOrd="0" destOrd="0" presId="urn:microsoft.com/office/officeart/2005/8/layout/hierarchy2"/>
    <dgm:cxn modelId="{143FCDD8-3626-4143-9A2A-0C953145F8E3}" srcId="{D88B3A5B-0C6B-2B44-B4F9-503556A67912}" destId="{F3BEF1B3-AF99-8A43-90BB-809B7D85A9A1}" srcOrd="0" destOrd="0" parTransId="{40A34851-45BD-3643-877D-7D417DB96850}" sibTransId="{0E4B4327-D380-784F-A339-17CC296CDEA4}"/>
    <dgm:cxn modelId="{5B72B6E7-39E7-4D40-AA76-9F36DA5FE5AD}" type="presOf" srcId="{01500E76-859D-6544-B61E-007D86150187}" destId="{B1F76E58-4068-C54C-A209-C56F9DDCFF99}" srcOrd="0" destOrd="0" presId="urn:microsoft.com/office/officeart/2005/8/layout/hierarchy2"/>
    <dgm:cxn modelId="{EAF30EEC-B4FF-3747-B743-CD2DAEAA76FC}" type="presOf" srcId="{01500E76-859D-6544-B61E-007D86150187}" destId="{BD043E72-B0FF-B34F-AD3E-1EE981AD009C}" srcOrd="1" destOrd="0" presId="urn:microsoft.com/office/officeart/2005/8/layout/hierarchy2"/>
    <dgm:cxn modelId="{D62D6EF5-D797-B04D-99A9-F24CD488B5D5}" type="presOf" srcId="{D88B3A5B-0C6B-2B44-B4F9-503556A67912}" destId="{38E8BDF3-78AF-B745-8B70-3B9EE394E2FA}" srcOrd="0" destOrd="0" presId="urn:microsoft.com/office/officeart/2005/8/layout/hierarchy2"/>
    <dgm:cxn modelId="{2877FB98-3B43-D64D-A434-03B0E3FCA913}" type="presParOf" srcId="{38E8BDF3-78AF-B745-8B70-3B9EE394E2FA}" destId="{BE449C6B-593B-4643-AA27-F5D16F8C7F01}" srcOrd="0" destOrd="0" presId="urn:microsoft.com/office/officeart/2005/8/layout/hierarchy2"/>
    <dgm:cxn modelId="{0B60B7E6-4FD7-9944-BB04-003CAB4C5177}" type="presParOf" srcId="{BE449C6B-593B-4643-AA27-F5D16F8C7F01}" destId="{C90C5F04-7783-6B42-AD96-E97935387666}" srcOrd="0" destOrd="0" presId="urn:microsoft.com/office/officeart/2005/8/layout/hierarchy2"/>
    <dgm:cxn modelId="{8DA8BEBF-CFCC-7640-8D5D-38078C4CC9DC}" type="presParOf" srcId="{BE449C6B-593B-4643-AA27-F5D16F8C7F01}" destId="{6A5D81E0-A8A6-124D-B69A-F50CB2AABE65}" srcOrd="1" destOrd="0" presId="urn:microsoft.com/office/officeart/2005/8/layout/hierarchy2"/>
    <dgm:cxn modelId="{03E6A9A1-D363-354E-982C-6B03D02D56AD}" type="presParOf" srcId="{6A5D81E0-A8A6-124D-B69A-F50CB2AABE65}" destId="{B1F76E58-4068-C54C-A209-C56F9DDCFF99}" srcOrd="0" destOrd="0" presId="urn:microsoft.com/office/officeart/2005/8/layout/hierarchy2"/>
    <dgm:cxn modelId="{B2CC045E-59C6-8B43-B9EE-86525573300E}" type="presParOf" srcId="{B1F76E58-4068-C54C-A209-C56F9DDCFF99}" destId="{BD043E72-B0FF-B34F-AD3E-1EE981AD009C}" srcOrd="0" destOrd="0" presId="urn:microsoft.com/office/officeart/2005/8/layout/hierarchy2"/>
    <dgm:cxn modelId="{49E5F4F5-B8BE-184E-8C5F-852B4D217685}" type="presParOf" srcId="{6A5D81E0-A8A6-124D-B69A-F50CB2AABE65}" destId="{B392F030-7D9B-2C4C-84CD-22C856BF6094}" srcOrd="1" destOrd="0" presId="urn:microsoft.com/office/officeart/2005/8/layout/hierarchy2"/>
    <dgm:cxn modelId="{5BAF788E-C7C3-0D4D-8780-2EDECABE0447}" type="presParOf" srcId="{B392F030-7D9B-2C4C-84CD-22C856BF6094}" destId="{687B6438-0B7F-8E46-AC17-33FFF00FB5CD}" srcOrd="0" destOrd="0" presId="urn:microsoft.com/office/officeart/2005/8/layout/hierarchy2"/>
    <dgm:cxn modelId="{49CCCD87-302B-1440-9DBD-5C0C533F6F64}" type="presParOf" srcId="{B392F030-7D9B-2C4C-84CD-22C856BF6094}" destId="{469C37FE-3D01-A64D-A9BD-48CC0DAA2FE7}" srcOrd="1" destOrd="0" presId="urn:microsoft.com/office/officeart/2005/8/layout/hierarchy2"/>
    <dgm:cxn modelId="{3FC29DEE-4513-F24F-A481-9D818D77D179}" type="presParOf" srcId="{6A5D81E0-A8A6-124D-B69A-F50CB2AABE65}" destId="{BB6A125C-7D09-7547-A296-F43CA3E47C2D}" srcOrd="2" destOrd="0" presId="urn:microsoft.com/office/officeart/2005/8/layout/hierarchy2"/>
    <dgm:cxn modelId="{277FD272-C7DC-004B-B9C7-81FB5C082119}" type="presParOf" srcId="{BB6A125C-7D09-7547-A296-F43CA3E47C2D}" destId="{7AE0CE29-D4F2-024B-B950-959346711E04}" srcOrd="0" destOrd="0" presId="urn:microsoft.com/office/officeart/2005/8/layout/hierarchy2"/>
    <dgm:cxn modelId="{866E9C51-28FE-6846-8944-E97F327F4106}" type="presParOf" srcId="{6A5D81E0-A8A6-124D-B69A-F50CB2AABE65}" destId="{A2536851-E45B-2345-98FA-0B13AF58C8FE}" srcOrd="3" destOrd="0" presId="urn:microsoft.com/office/officeart/2005/8/layout/hierarchy2"/>
    <dgm:cxn modelId="{C812CECC-673A-4D4C-A6B8-A69130C8955F}" type="presParOf" srcId="{A2536851-E45B-2345-98FA-0B13AF58C8FE}" destId="{D0C3B289-A700-EF4C-B4A6-0ED808ADB2FE}" srcOrd="0" destOrd="0" presId="urn:microsoft.com/office/officeart/2005/8/layout/hierarchy2"/>
    <dgm:cxn modelId="{341D16B0-AC7B-E74C-ACC5-1C41E5F56C56}" type="presParOf" srcId="{A2536851-E45B-2345-98FA-0B13AF58C8FE}" destId="{E7F89A51-979E-A941-B637-9F19CF84E21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249092-DA8C-4681-AA9C-207F2DFD3154}">
      <dsp:nvSpPr>
        <dsp:cNvPr id="0" name=""/>
        <dsp:cNvSpPr/>
      </dsp:nvSpPr>
      <dsp:spPr>
        <a:xfrm>
          <a:off x="530551" y="508289"/>
          <a:ext cx="2536245" cy="253624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700" kern="1200" dirty="0"/>
            <a:t>神</a:t>
          </a:r>
        </a:p>
        <a:p>
          <a:pPr marL="0" lvl="0" indent="0" algn="ctr" defTabSz="1644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200" kern="1200" dirty="0"/>
            <a:t>（惟独祂被尊崇）</a:t>
          </a:r>
        </a:p>
      </dsp:txBody>
      <dsp:txXfrm>
        <a:off x="901975" y="879713"/>
        <a:ext cx="1793397" cy="1793397"/>
      </dsp:txXfrm>
    </dsp:sp>
    <dsp:sp modelId="{5BB31F2C-9F6F-461E-B8AE-DAD63322F779}">
      <dsp:nvSpPr>
        <dsp:cNvPr id="0" name=""/>
        <dsp:cNvSpPr/>
      </dsp:nvSpPr>
      <dsp:spPr>
        <a:xfrm>
          <a:off x="2813965" y="1142351"/>
          <a:ext cx="1268122" cy="126812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b="1" kern="1200" dirty="0">
              <a:solidFill>
                <a:schemeClr val="tx2"/>
              </a:solidFill>
            </a:rPr>
            <a:t>义人</a:t>
          </a:r>
          <a:r>
            <a:rPr lang="zh-CN" altLang="en-US" sz="2200" kern="1200" dirty="0"/>
            <a:t>（蒙福）</a:t>
          </a:r>
        </a:p>
      </dsp:txBody>
      <dsp:txXfrm>
        <a:off x="2999677" y="1328063"/>
        <a:ext cx="896698" cy="8966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4F7028-6403-49B5-9C8A-6CE89764A3BB}">
      <dsp:nvSpPr>
        <dsp:cNvPr id="0" name=""/>
        <dsp:cNvSpPr/>
      </dsp:nvSpPr>
      <dsp:spPr>
        <a:xfrm>
          <a:off x="226695" y="0"/>
          <a:ext cx="1401445" cy="140144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b="1" kern="1200" dirty="0">
              <a:solidFill>
                <a:schemeClr val="accent6"/>
              </a:solidFill>
            </a:rPr>
            <a:t>恶人</a:t>
          </a:r>
          <a:r>
            <a:rPr lang="zh-CN" altLang="en-US" sz="2400" kern="1200" dirty="0"/>
            <a:t>（受罚）</a:t>
          </a:r>
        </a:p>
      </dsp:txBody>
      <dsp:txXfrm>
        <a:off x="431932" y="205237"/>
        <a:ext cx="990971" cy="9909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4F7028-6403-49B5-9C8A-6CE89764A3BB}">
      <dsp:nvSpPr>
        <dsp:cNvPr id="0" name=""/>
        <dsp:cNvSpPr/>
      </dsp:nvSpPr>
      <dsp:spPr>
        <a:xfrm>
          <a:off x="226695" y="0"/>
          <a:ext cx="1401445" cy="140144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b="1" kern="1200" dirty="0"/>
            <a:t>偶像</a:t>
          </a:r>
          <a:r>
            <a:rPr lang="zh-CN" altLang="en-US" sz="2400" kern="1200" dirty="0"/>
            <a:t>（废弃）</a:t>
          </a:r>
        </a:p>
      </dsp:txBody>
      <dsp:txXfrm>
        <a:off x="431932" y="205237"/>
        <a:ext cx="990971" cy="9909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249092-DA8C-4681-AA9C-207F2DFD3154}">
      <dsp:nvSpPr>
        <dsp:cNvPr id="0" name=""/>
        <dsp:cNvSpPr/>
      </dsp:nvSpPr>
      <dsp:spPr>
        <a:xfrm>
          <a:off x="260667" y="0"/>
          <a:ext cx="2546985" cy="25469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700" kern="1200"/>
            <a:t>神</a:t>
          </a:r>
        </a:p>
      </dsp:txBody>
      <dsp:txXfrm>
        <a:off x="633664" y="372997"/>
        <a:ext cx="1800991" cy="18009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4F7028-6403-49B5-9C8A-6CE89764A3BB}">
      <dsp:nvSpPr>
        <dsp:cNvPr id="0" name=""/>
        <dsp:cNvSpPr/>
      </dsp:nvSpPr>
      <dsp:spPr>
        <a:xfrm>
          <a:off x="226695" y="0"/>
          <a:ext cx="1401445" cy="140144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500" kern="1200" dirty="0">
              <a:solidFill>
                <a:schemeClr val="tx2"/>
              </a:solidFill>
            </a:rPr>
            <a:t>义人</a:t>
          </a:r>
        </a:p>
      </dsp:txBody>
      <dsp:txXfrm>
        <a:off x="431932" y="205237"/>
        <a:ext cx="990971" cy="9909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4F7028-6403-49B5-9C8A-6CE89764A3BB}">
      <dsp:nvSpPr>
        <dsp:cNvPr id="0" name=""/>
        <dsp:cNvSpPr/>
      </dsp:nvSpPr>
      <dsp:spPr>
        <a:xfrm>
          <a:off x="226695" y="0"/>
          <a:ext cx="1401445" cy="140144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500" kern="1200" dirty="0">
              <a:solidFill>
                <a:schemeClr val="accent6"/>
              </a:solidFill>
            </a:rPr>
            <a:t>恶人</a:t>
          </a:r>
        </a:p>
      </dsp:txBody>
      <dsp:txXfrm>
        <a:off x="431932" y="205237"/>
        <a:ext cx="990971" cy="9909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4F7028-6403-49B5-9C8A-6CE89764A3BB}">
      <dsp:nvSpPr>
        <dsp:cNvPr id="0" name=""/>
        <dsp:cNvSpPr/>
      </dsp:nvSpPr>
      <dsp:spPr>
        <a:xfrm>
          <a:off x="226695" y="0"/>
          <a:ext cx="1401445" cy="140144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500" kern="1200"/>
            <a:t>偶像</a:t>
          </a:r>
        </a:p>
      </dsp:txBody>
      <dsp:txXfrm>
        <a:off x="431932" y="205237"/>
        <a:ext cx="990971" cy="99097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0C5F04-7783-6B42-AD96-E97935387666}">
      <dsp:nvSpPr>
        <dsp:cNvPr id="0" name=""/>
        <dsp:cNvSpPr/>
      </dsp:nvSpPr>
      <dsp:spPr>
        <a:xfrm>
          <a:off x="180276" y="471959"/>
          <a:ext cx="800990" cy="818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国</a:t>
          </a:r>
          <a:endParaRPr lang="en-US" sz="2400" kern="1200" dirty="0"/>
        </a:p>
      </dsp:txBody>
      <dsp:txXfrm>
        <a:off x="203736" y="495419"/>
        <a:ext cx="754070" cy="771485"/>
      </dsp:txXfrm>
    </dsp:sp>
    <dsp:sp modelId="{B1F76E58-4068-C54C-A209-C56F9DDCFF99}">
      <dsp:nvSpPr>
        <dsp:cNvPr id="0" name=""/>
        <dsp:cNvSpPr/>
      </dsp:nvSpPr>
      <dsp:spPr>
        <a:xfrm rot="19478659">
          <a:off x="909595" y="614489"/>
          <a:ext cx="777247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777247" y="41795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  <a:headEnd type="none" w="med" len="med"/>
          <a:tailEnd type="triangle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1278787" y="636853"/>
        <a:ext cx="38862" cy="38862"/>
      </dsp:txXfrm>
    </dsp:sp>
    <dsp:sp modelId="{687B6438-0B7F-8E46-AC17-33FFF00FB5CD}">
      <dsp:nvSpPr>
        <dsp:cNvPr id="0" name=""/>
        <dsp:cNvSpPr/>
      </dsp:nvSpPr>
      <dsp:spPr>
        <a:xfrm>
          <a:off x="1615171" y="22204"/>
          <a:ext cx="4942712" cy="818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拯救（脱离敌国，得存续、繁荣）</a:t>
          </a:r>
          <a:endParaRPr lang="en-US" sz="2400" kern="1200" dirty="0"/>
        </a:p>
      </dsp:txBody>
      <dsp:txXfrm>
        <a:off x="1639141" y="46174"/>
        <a:ext cx="4894772" cy="770465"/>
      </dsp:txXfrm>
    </dsp:sp>
    <dsp:sp modelId="{BB6A125C-7D09-7547-A296-F43CA3E47C2D}">
      <dsp:nvSpPr>
        <dsp:cNvPr id="0" name=""/>
        <dsp:cNvSpPr/>
      </dsp:nvSpPr>
      <dsp:spPr>
        <a:xfrm rot="2195316">
          <a:off x="903477" y="1074659"/>
          <a:ext cx="789482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789482" y="41795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  <a:headEnd type="none" w="med" len="med"/>
          <a:tailEnd type="triangle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1278482" y="1096717"/>
        <a:ext cx="39474" cy="39474"/>
      </dsp:txXfrm>
    </dsp:sp>
    <dsp:sp modelId="{D0C3B289-A700-EF4C-B4A6-0ED808ADB2FE}">
      <dsp:nvSpPr>
        <dsp:cNvPr id="0" name=""/>
        <dsp:cNvSpPr/>
      </dsp:nvSpPr>
      <dsp:spPr>
        <a:xfrm>
          <a:off x="1615171" y="942542"/>
          <a:ext cx="4955119" cy="818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审判（刑罚</a:t>
          </a:r>
          <a:r>
            <a:rPr lang="en-US" altLang="zh-CN" sz="2400" kern="1200" dirty="0"/>
            <a:t>/</a:t>
          </a:r>
          <a:r>
            <a:rPr lang="zh-CN" altLang="en-US" sz="2400" kern="1200" dirty="0"/>
            <a:t>天灾人祸、甚至灭亡）</a:t>
          </a:r>
          <a:endParaRPr lang="en-US" sz="2400" kern="1200" dirty="0"/>
        </a:p>
      </dsp:txBody>
      <dsp:txXfrm>
        <a:off x="1639141" y="966512"/>
        <a:ext cx="4907179" cy="77046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0C5F04-7783-6B42-AD96-E97935387666}">
      <dsp:nvSpPr>
        <dsp:cNvPr id="0" name=""/>
        <dsp:cNvSpPr/>
      </dsp:nvSpPr>
      <dsp:spPr>
        <a:xfrm>
          <a:off x="163949" y="471959"/>
          <a:ext cx="800990" cy="818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民</a:t>
          </a:r>
          <a:endParaRPr lang="en-US" sz="2400" kern="1200" dirty="0"/>
        </a:p>
      </dsp:txBody>
      <dsp:txXfrm>
        <a:off x="187409" y="495419"/>
        <a:ext cx="754070" cy="771485"/>
      </dsp:txXfrm>
    </dsp:sp>
    <dsp:sp modelId="{B1F76E58-4068-C54C-A209-C56F9DDCFF99}">
      <dsp:nvSpPr>
        <dsp:cNvPr id="0" name=""/>
        <dsp:cNvSpPr/>
      </dsp:nvSpPr>
      <dsp:spPr>
        <a:xfrm rot="19478659">
          <a:off x="893268" y="614489"/>
          <a:ext cx="777247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777247" y="41795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  <a:headEnd type="none" w="med" len="med"/>
          <a:tailEnd type="triangle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1262460" y="636853"/>
        <a:ext cx="38862" cy="38862"/>
      </dsp:txXfrm>
    </dsp:sp>
    <dsp:sp modelId="{687B6438-0B7F-8E46-AC17-33FFF00FB5CD}">
      <dsp:nvSpPr>
        <dsp:cNvPr id="0" name=""/>
        <dsp:cNvSpPr/>
      </dsp:nvSpPr>
      <dsp:spPr>
        <a:xfrm>
          <a:off x="1598844" y="22204"/>
          <a:ext cx="4942712" cy="818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拯救（脱离罪和魔鬼，得永生）</a:t>
          </a:r>
          <a:endParaRPr lang="en-US" sz="2400" kern="1200" dirty="0"/>
        </a:p>
      </dsp:txBody>
      <dsp:txXfrm>
        <a:off x="1622814" y="46174"/>
        <a:ext cx="4894772" cy="770465"/>
      </dsp:txXfrm>
    </dsp:sp>
    <dsp:sp modelId="{BB6A125C-7D09-7547-A296-F43CA3E47C2D}">
      <dsp:nvSpPr>
        <dsp:cNvPr id="0" name=""/>
        <dsp:cNvSpPr/>
      </dsp:nvSpPr>
      <dsp:spPr>
        <a:xfrm rot="2195316">
          <a:off x="887150" y="1074659"/>
          <a:ext cx="789482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789482" y="41795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  <a:headEnd type="none" w="med" len="med"/>
          <a:tailEnd type="triangle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1262154" y="1096717"/>
        <a:ext cx="39474" cy="39474"/>
      </dsp:txXfrm>
    </dsp:sp>
    <dsp:sp modelId="{D0C3B289-A700-EF4C-B4A6-0ED808ADB2FE}">
      <dsp:nvSpPr>
        <dsp:cNvPr id="0" name=""/>
        <dsp:cNvSpPr/>
      </dsp:nvSpPr>
      <dsp:spPr>
        <a:xfrm>
          <a:off x="1598844" y="942542"/>
          <a:ext cx="4987773" cy="818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审判（永刑 </a:t>
          </a:r>
          <a:r>
            <a:rPr lang="en-US" altLang="zh-CN" sz="2400" kern="1200" dirty="0"/>
            <a:t>/</a:t>
          </a:r>
          <a:r>
            <a:rPr lang="zh-CN" altLang="en-US" sz="2400" kern="1200" dirty="0"/>
            <a:t> 灭亡）</a:t>
          </a:r>
          <a:endParaRPr lang="en-US" sz="2400" kern="1200" dirty="0"/>
        </a:p>
      </dsp:txBody>
      <dsp:txXfrm>
        <a:off x="1622814" y="966512"/>
        <a:ext cx="4939833" cy="7704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2020/9/16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48942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94859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4)</a:t>
            </a:r>
            <a:r>
              <a:rPr lang="zh-CN" altLang="en-US" dirty="0"/>
              <a:t> 享受当下：如果还有几个月的生命，你做什么？面对灾祸警告或看见他人灾祸后的反应。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有人听到灾难新闻后的反应：唉，人生不易，想做点什么就做点什么吧。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strike="sng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5)</a:t>
            </a:r>
            <a:r>
              <a:rPr lang="zh-CN" altLang="en-US" sz="1200" strike="sng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来自网上有文章对澳州山火的感悟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6121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图案上下两种人。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从我们人的角度来看，在有生之年义人与恶人可以选择转换成为对方。</a:t>
            </a:r>
            <a:r>
              <a:rPr lang="zh-CN" altLang="en-US" dirty="0">
                <a:latin typeface="Kai" charset="-122"/>
                <a:ea typeface="Kai" charset="-122"/>
                <a:cs typeface="Kai" charset="-122"/>
              </a:rPr>
              <a:t>这张图更多强调人的结局。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39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既有国、又有民。</a:t>
            </a:r>
            <a:r>
              <a:rPr lang="en-US" dirty="0">
                <a:effectLst/>
              </a:rPr>
              <a:t> 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1200" dirty="0"/>
              <a:t>国与民的关系：</a:t>
            </a:r>
            <a:endParaRPr lang="en-US" altLang="zh-CN" sz="1200" dirty="0"/>
          </a:p>
          <a:p>
            <a:pPr>
              <a:lnSpc>
                <a:spcPct val="120000"/>
              </a:lnSpc>
            </a:pPr>
            <a:r>
              <a:rPr lang="en-US" altLang="zh-CN" sz="1200" dirty="0"/>
              <a:t>1､</a:t>
            </a:r>
            <a:r>
              <a:rPr lang="zh-CN" altLang="en-US" sz="1200" dirty="0"/>
              <a:t>一般紧密联合、命运相连</a:t>
            </a:r>
            <a:endParaRPr lang="en-US" altLang="zh-CN" sz="1200" dirty="0"/>
          </a:p>
          <a:p>
            <a:pPr lvl="1">
              <a:lnSpc>
                <a:spcPct val="120000"/>
              </a:lnSpc>
            </a:pPr>
            <a:r>
              <a:rPr lang="zh-CN" altLang="en-US" sz="2200" dirty="0"/>
              <a:t>国对民：一般来说，国家平安兴旺，人民平安幸福；国家遭殃，很多人民也遭殃。</a:t>
            </a:r>
            <a:endParaRPr lang="en-US" sz="2200" dirty="0"/>
          </a:p>
          <a:p>
            <a:pPr lvl="1">
              <a:lnSpc>
                <a:spcPct val="120000"/>
              </a:lnSpc>
            </a:pPr>
            <a:r>
              <a:rPr lang="zh-CN" altLang="en-US" sz="2200" dirty="0"/>
              <a:t>民对国：国民行公义、好怜悯、与神同行，国就蒙福；反之，国就遭祸。</a:t>
            </a:r>
            <a:endParaRPr lang="en-US" altLang="zh-CN" sz="1200" dirty="0"/>
          </a:p>
          <a:p>
            <a:pPr>
              <a:lnSpc>
                <a:spcPct val="120000"/>
              </a:lnSpc>
            </a:pPr>
            <a:r>
              <a:rPr lang="en-US" altLang="zh-CN" sz="1200" dirty="0"/>
              <a:t>2､</a:t>
            </a:r>
            <a:r>
              <a:rPr lang="zh-CN" altLang="en-US" sz="1200" dirty="0"/>
              <a:t>有时也会有分割、或不同命运</a:t>
            </a:r>
            <a:endParaRPr lang="en-US" altLang="zh-CN" sz="1200" dirty="0"/>
          </a:p>
          <a:p>
            <a:pPr>
              <a:lnSpc>
                <a:spcPct val="120000"/>
              </a:lnSpc>
            </a:pPr>
            <a:r>
              <a:rPr lang="zh-CN" altLang="en-US" sz="1200" baseline="0" dirty="0"/>
              <a:t>         </a:t>
            </a:r>
            <a:r>
              <a:rPr lang="zh-CN" altLang="en-US" sz="2200" dirty="0"/>
              <a:t>有时有民无国：如犹太民族因着悖逆神的罪，在外漂泊了上千年，没有国家。</a:t>
            </a:r>
            <a:endParaRPr lang="en-US" altLang="zh-CN" sz="2200" dirty="0"/>
          </a:p>
          <a:p>
            <a:pPr lvl="1">
              <a:lnSpc>
                <a:spcPct val="120000"/>
              </a:lnSpc>
            </a:pPr>
            <a:r>
              <a:rPr lang="zh-CN" altLang="en-US" sz="2200" dirty="0"/>
              <a:t>有时一国蒙福，但其中的恶人因自己的罪遭祸。</a:t>
            </a:r>
            <a:endParaRPr lang="en-US" altLang="zh-CN" sz="2200" dirty="0"/>
          </a:p>
          <a:p>
            <a:pPr lvl="1">
              <a:lnSpc>
                <a:spcPct val="120000"/>
              </a:lnSpc>
            </a:pPr>
            <a:r>
              <a:rPr lang="zh-CN" altLang="en-US" sz="2200" dirty="0"/>
              <a:t>有时一国遭祸，但其中的义人因神的恩典得救。</a:t>
            </a:r>
            <a:endParaRPr lang="en-US" sz="2200" dirty="0"/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5097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国的统治者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带领者很重要，有时能代表全民，如以色列的君王、先知、祭司有时代表全民祈祷或献祭</a:t>
            </a:r>
            <a:r>
              <a:rPr lang="zh-CN" altLang="en-US" sz="1200" strike="sng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；大卫在数点百姓上犯罪，神惩罚百姓（当然那些百姓在神眼中也有当死的罪。大卫很痛苦，有点像父母有罪、掌权者罚子女时，父母的痛苦可能比自己受罚更大）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。一个家庭、公司、</a:t>
            </a:r>
            <a:r>
              <a:rPr lang="en-US" altLang="zh-CN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jh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等也类似。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0754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9171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亚以攻犹，在例</a:t>
            </a:r>
            <a:r>
              <a:rPr lang="en-US" altLang="zh-CN" dirty="0"/>
              <a:t>1</a:t>
            </a:r>
            <a:r>
              <a:rPr lang="zh-CN" altLang="en-US" dirty="0"/>
              <a:t>中是对犹的审判，在此却同时是亚以的罪（读</a:t>
            </a:r>
            <a:r>
              <a:rPr lang="en-US" altLang="zh-CN" dirty="0"/>
              <a:t>7:5-6)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当时正是我国的春秋时期：诸侯混战、先后出现春秋五霸。以色列地区也类似。现代世界呢？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9684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从刚才</a:t>
            </a:r>
            <a:r>
              <a:rPr lang="en-US" altLang="zh-CN" dirty="0"/>
              <a:t>3</a:t>
            </a:r>
            <a:r>
              <a:rPr lang="zh-CN" altLang="en-US" dirty="0"/>
              <a:t>例看出，背后有神的工作</a:t>
            </a:r>
            <a:r>
              <a:rPr lang="en-US" altLang="zh-CN" dirty="0"/>
              <a:t>——</a:t>
            </a:r>
            <a:r>
              <a:rPr lang="zh-CN" altLang="en-US" dirty="0"/>
              <a:t>审判与拯救。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8396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旧约中寻找弥赛亚，像发现隐藏在各处的宝藏。圣经中可以寻到各种宝藏。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3165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914400" y="2825116"/>
            <a:ext cx="10363200" cy="103632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>
                <a:solidFill>
                  <a:srgbClr val="157D53"/>
                </a:solidFill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828800" y="4057650"/>
            <a:ext cx="8534400" cy="75438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sz="2400">
                <a:solidFill>
                  <a:srgbClr val="0F6146"/>
                </a:solidFill>
                <a:ea typeface="微软雅黑" panose="020B0503020204020204" charset="-122"/>
              </a:defRPr>
            </a:lvl1pPr>
            <a:lvl2pPr marL="548640" lvl="1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2pPr>
            <a:lvl3pPr marL="1097280" lvl="2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3pPr>
            <a:lvl4pPr marL="1645920" lvl="3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4pPr>
            <a:lvl5pPr marL="2194560" lvl="4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514350"/>
            <a:ext cx="2743200" cy="561213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514350"/>
            <a:ext cx="8070573" cy="561213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628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628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520"/>
            </a:lvl1pPr>
            <a:lvl2pPr marL="411480" indent="0">
              <a:buNone/>
              <a:defRPr sz="2160"/>
            </a:lvl2pPr>
            <a:lvl3pPr marL="822960" indent="0">
              <a:buNone/>
              <a:defRPr sz="1800"/>
            </a:lvl3pPr>
            <a:lvl4pPr marL="1234440" indent="0">
              <a:buNone/>
              <a:defRPr sz="1620"/>
            </a:lvl4pPr>
            <a:lvl5pPr marL="1645920" indent="0">
              <a:buNone/>
              <a:defRPr sz="1620"/>
            </a:lvl5pPr>
            <a:lvl6pPr marL="2057400" indent="0">
              <a:buNone/>
              <a:defRPr sz="1620"/>
            </a:lvl6pPr>
            <a:lvl7pPr marL="2468880" indent="0">
              <a:buNone/>
              <a:defRPr sz="1620"/>
            </a:lvl7pPr>
            <a:lvl8pPr marL="2880360" indent="0">
              <a:buNone/>
              <a:defRPr sz="1620"/>
            </a:lvl8pPr>
            <a:lvl9pPr marL="3291840" indent="0">
              <a:buNone/>
              <a:defRPr sz="162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520"/>
            </a:lvl1pPr>
            <a:lvl2pPr marL="411480" indent="0">
              <a:buNone/>
              <a:defRPr sz="2160"/>
            </a:lvl2pPr>
            <a:lvl3pPr marL="822960" indent="0">
              <a:buNone/>
              <a:defRPr sz="1800"/>
            </a:lvl3pPr>
            <a:lvl4pPr marL="1234440" indent="0">
              <a:buNone/>
              <a:defRPr sz="1620"/>
            </a:lvl4pPr>
            <a:lvl5pPr marL="1645920" indent="0">
              <a:buNone/>
              <a:defRPr sz="1620"/>
            </a:lvl5pPr>
            <a:lvl6pPr marL="2057400" indent="0">
              <a:buNone/>
              <a:defRPr sz="1620"/>
            </a:lvl6pPr>
            <a:lvl7pPr marL="2468880" indent="0">
              <a:buNone/>
              <a:defRPr sz="1620"/>
            </a:lvl7pPr>
            <a:lvl8pPr marL="2880360" indent="0">
              <a:buNone/>
              <a:defRPr sz="1620"/>
            </a:lvl8pPr>
            <a:lvl9pPr marL="3291840" indent="0">
              <a:buNone/>
              <a:defRPr sz="162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800"/>
            </a:lvl1pPr>
            <a:lvl2pPr marL="411480" indent="0">
              <a:buNone/>
              <a:defRPr sz="1620"/>
            </a:lvl2pPr>
            <a:lvl3pPr marL="822960" indent="0">
              <a:buNone/>
              <a:defRPr sz="1440"/>
            </a:lvl3pPr>
            <a:lvl4pPr marL="1234440" indent="0">
              <a:buNone/>
              <a:defRPr sz="1260"/>
            </a:lvl4pPr>
            <a:lvl5pPr marL="1645920" indent="0">
              <a:buNone/>
              <a:defRPr sz="1260"/>
            </a:lvl5pPr>
            <a:lvl6pPr marL="2057400" indent="0">
              <a:buNone/>
              <a:defRPr sz="1260"/>
            </a:lvl6pPr>
            <a:lvl7pPr marL="2468880" indent="0">
              <a:buNone/>
              <a:defRPr sz="1260"/>
            </a:lvl7pPr>
            <a:lvl8pPr marL="2880360" indent="0">
              <a:buNone/>
              <a:defRPr sz="1260"/>
            </a:lvl8pPr>
            <a:lvl9pPr marL="3291840" indent="0">
              <a:buNone/>
              <a:defRPr sz="126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609600" y="514350"/>
            <a:ext cx="10972800" cy="101346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628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 ftr="0" dt="0"/>
  <p:txStyles>
    <p:titleStyle>
      <a:lvl1pPr marL="0" lvl="0" indent="0" algn="l" defTabSz="10972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384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lvl="0" indent="-41148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•"/>
        <a:defRPr sz="288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91540" lvl="1" indent="-34290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–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71600" lvl="2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•"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920240" lvl="3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–"/>
        <a:defRPr sz="19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468880" lvl="4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3017520" lvl="5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566160" lvl="6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114800" lvl="7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663440" lvl="8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10972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8640" lvl="1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1097280" lvl="2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645920" lvl="3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2194560" lvl="4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743200" lvl="5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3291840" lvl="6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840480" lvl="7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4389120" lvl="8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21" Type="http://schemas.openxmlformats.org/officeDocument/2006/relationships/diagramColors" Target="../diagrams/colors4.xml"/><Relationship Id="rId34" Type="http://schemas.openxmlformats.org/officeDocument/2006/relationships/diagramLayout" Target="../diagrams/layout7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33" Type="http://schemas.openxmlformats.org/officeDocument/2006/relationships/diagramData" Target="../diagrams/data7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29" Type="http://schemas.openxmlformats.org/officeDocument/2006/relationships/diagramLayout" Target="../diagrams/layout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32" Type="http://schemas.microsoft.com/office/2007/relationships/diagramDrawing" Target="../diagrams/drawing6.xml"/><Relationship Id="rId37" Type="http://schemas.microsoft.com/office/2007/relationships/diagramDrawing" Target="../diagrams/drawing7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28" Type="http://schemas.openxmlformats.org/officeDocument/2006/relationships/diagramData" Target="../diagrams/data6.xml"/><Relationship Id="rId36" Type="http://schemas.openxmlformats.org/officeDocument/2006/relationships/diagramColors" Target="../diagrams/colors7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31" Type="http://schemas.openxmlformats.org/officeDocument/2006/relationships/diagramColors" Target="../diagrams/colors6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Relationship Id="rId30" Type="http://schemas.openxmlformats.org/officeDocument/2006/relationships/diagramQuickStyle" Target="../diagrams/quickStyle6.xml"/><Relationship Id="rId35" Type="http://schemas.openxmlformats.org/officeDocument/2006/relationships/diagramQuickStyle" Target="../diagrams/quickStyle7.xml"/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56722" y="4524361"/>
            <a:ext cx="8253095" cy="1823720"/>
          </a:xfrm>
        </p:spPr>
        <p:txBody>
          <a:bodyPr/>
          <a:lstStyle/>
          <a:p>
            <a:r>
              <a:rPr lang="zh-CN" altLang="en-US" sz="6000" dirty="0">
                <a:solidFill>
                  <a:schemeClr val="bg1"/>
                </a:solidFill>
              </a:rPr>
              <a:t>以赛亚书</a:t>
            </a:r>
            <a:r>
              <a:rPr lang="en-US" altLang="zh-CN" sz="6000" dirty="0">
                <a:solidFill>
                  <a:schemeClr val="bg1"/>
                </a:solidFill>
              </a:rPr>
              <a:t>7-12</a:t>
            </a:r>
            <a:br>
              <a:rPr lang="en-US" altLang="zh-CN" dirty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</a:rPr>
              <a:t>神对国与民的审判和拯救 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4775" y="0"/>
            <a:ext cx="7653344" cy="656272"/>
          </a:xfrm>
        </p:spPr>
        <p:txBody>
          <a:bodyPr/>
          <a:lstStyle/>
          <a:p>
            <a:r>
              <a:rPr lang="zh-CN" altLang="en-US" dirty="0"/>
              <a:t>神对国与民的审判和拯救</a:t>
            </a:r>
            <a:r>
              <a:rPr lang="en-US" altLang="zh-CN" dirty="0"/>
              <a:t>	</a:t>
            </a:r>
            <a:r>
              <a:rPr lang="zh-CN" altLang="en-US" dirty="0"/>
              <a:t> 例</a:t>
            </a:r>
            <a:r>
              <a:rPr lang="en-US" altLang="zh-CN" dirty="0"/>
              <a:t>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770236"/>
              </p:ext>
            </p:extLst>
          </p:nvPr>
        </p:nvGraphicFramePr>
        <p:xfrm>
          <a:off x="238490" y="649443"/>
          <a:ext cx="7162435" cy="4987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3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0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2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一、国与民的罪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二、神的审判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三、神的拯救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078">
                <a:tc>
                  <a:txBody>
                    <a:bodyPr/>
                    <a:lstStyle/>
                    <a:p>
                      <a:r>
                        <a:rPr lang="zh-CN" altLang="en-US" dirty="0"/>
                        <a:t>例</a:t>
                      </a:r>
                      <a:r>
                        <a:rPr lang="en-US" altLang="zh-CN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i="1" dirty="0">
                          <a:solidFill>
                            <a:schemeClr val="tx1"/>
                          </a:solidFill>
                        </a:rPr>
                        <a:t>亚兰和以色列共同的罪：</a:t>
                      </a:r>
                      <a:endParaRPr lang="en-US" altLang="zh-CN" i="1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联合攻打犹大（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7:1-2,</a:t>
                      </a:r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5-6</a:t>
                      </a:r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en-US" altLang="zh-CN" dirty="0"/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altLang="zh-CN" i="1" dirty="0"/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zh-CN" altLang="en-US" i="1" dirty="0"/>
                        <a:t>以色列的罪：</a:t>
                      </a:r>
                      <a:endParaRPr lang="en-US" altLang="zh-CN" i="1" dirty="0"/>
                    </a:p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/>
                        <a:t>骄傲自大（</a:t>
                      </a:r>
                      <a:r>
                        <a:rPr lang="en-US" altLang="zh-CN" dirty="0"/>
                        <a:t>9:9-10</a:t>
                      </a:r>
                      <a:r>
                        <a:rPr lang="zh-CN" altLang="en-US" dirty="0"/>
                        <a:t>）</a:t>
                      </a:r>
                      <a:endParaRPr lang="en-US" altLang="zh-CN" dirty="0"/>
                    </a:p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/>
                        <a:t>内部彼此争斗（</a:t>
                      </a:r>
                      <a:r>
                        <a:rPr lang="en-US" altLang="zh-CN" dirty="0"/>
                        <a:t>9:21a</a:t>
                      </a:r>
                      <a:r>
                        <a:rPr lang="zh-CN" altLang="en-US" dirty="0"/>
                        <a:t>）</a:t>
                      </a:r>
                      <a:endParaRPr lang="en-US" altLang="zh-CN" dirty="0"/>
                    </a:p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/>
                        <a:t>嫉妒、侵略犹大（</a:t>
                      </a:r>
                      <a:r>
                        <a:rPr lang="en-US" altLang="zh-CN" dirty="0"/>
                        <a:t>9:21b,</a:t>
                      </a:r>
                      <a:r>
                        <a:rPr lang="zh-CN" altLang="en-US" baseline="0" dirty="0"/>
                        <a:t> </a:t>
                      </a:r>
                      <a:r>
                        <a:rPr lang="en-US" altLang="zh-CN" baseline="0" dirty="0"/>
                        <a:t>11:13</a:t>
                      </a:r>
                      <a:r>
                        <a:rPr lang="zh-CN" altLang="en-US" dirty="0"/>
                        <a:t>）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zh-CN" altLang="en-US" i="1" dirty="0"/>
                        <a:t>对亚兰、以色列：</a:t>
                      </a:r>
                      <a:endParaRPr lang="en-US" altLang="zh-CN" i="1" dirty="0"/>
                    </a:p>
                    <a:p>
                      <a:pPr marL="342900" indent="-342900">
                        <a:lnSpc>
                          <a:spcPct val="120000"/>
                        </a:lnSpc>
                        <a:buFont typeface="Arial" charset="0"/>
                        <a:buChar char="•"/>
                      </a:pPr>
                      <a:r>
                        <a:rPr lang="zh-CN" altLang="en-US" dirty="0"/>
                        <a:t>以色列被亚兰、非利士、犹大攻打（</a:t>
                      </a:r>
                      <a:r>
                        <a:rPr lang="en-US" altLang="zh-CN" dirty="0"/>
                        <a:t>9:12,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11:13</a:t>
                      </a:r>
                      <a:r>
                        <a:rPr lang="zh-CN" altLang="en-US" dirty="0"/>
                        <a:t>）</a:t>
                      </a:r>
                      <a:endParaRPr lang="en-US" altLang="zh-CN" dirty="0"/>
                    </a:p>
                    <a:p>
                      <a:pPr marL="342900" indent="-342900">
                        <a:lnSpc>
                          <a:spcPct val="120000"/>
                        </a:lnSpc>
                        <a:buFont typeface="Arial" charset="0"/>
                        <a:buChar char="•"/>
                      </a:pPr>
                      <a:r>
                        <a:rPr lang="zh-CN" altLang="en-US" dirty="0"/>
                        <a:t>亚兰和以色列均被亚述消灭（</a:t>
                      </a:r>
                      <a:r>
                        <a:rPr lang="en-US" altLang="zh-CN" dirty="0"/>
                        <a:t>7:7-9,16-25;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8:3-4</a:t>
                      </a:r>
                      <a:r>
                        <a:rPr lang="zh-CN" altLang="en-US" dirty="0"/>
                        <a:t>）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zh-CN" altLang="en-US" i="1" dirty="0"/>
                        <a:t>对犹大：</a:t>
                      </a:r>
                      <a:endParaRPr lang="en-US" altLang="zh-CN" i="1" dirty="0"/>
                    </a:p>
                    <a:p>
                      <a:pPr marL="342900" indent="-342900">
                        <a:lnSpc>
                          <a:spcPct val="120000"/>
                        </a:lnSpc>
                        <a:buFont typeface="Arial" charset="0"/>
                        <a:buChar char="•"/>
                      </a:pPr>
                      <a:r>
                        <a:rPr lang="zh-CN" altLang="en-US" dirty="0"/>
                        <a:t>暂时脱离亚兰、以色列的威胁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2" descr="https://timgsa.baidu.com/timg?image&amp;quality=80&amp;size=b9999_10000&amp;sec=1553327389429&amp;di=74d347658dcd887fc4d6b67727bbb2e8&amp;imgtype=0&amp;src=http%3A%2F%2Fs8.sinaimg.cn%2Fmw690%2F001LRieQty72dwXY9N517%26690">
            <a:extLst>
              <a:ext uri="{FF2B5EF4-FFF2-40B4-BE49-F238E27FC236}">
                <a16:creationId xmlns:a16="http://schemas.microsoft.com/office/drawing/2014/main" id="{F539EA27-B924-432B-A207-9058CEA429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570" r="531" b="7189"/>
          <a:stretch/>
        </p:blipFill>
        <p:spPr bwMode="auto">
          <a:xfrm>
            <a:off x="7491304" y="692307"/>
            <a:ext cx="3749089" cy="489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本框 1">
            <a:extLst>
              <a:ext uri="{FF2B5EF4-FFF2-40B4-BE49-F238E27FC236}">
                <a16:creationId xmlns:a16="http://schemas.microsoft.com/office/drawing/2014/main" id="{5AAFC54F-A4AE-4849-B254-45E6387C2A0C}"/>
              </a:ext>
            </a:extLst>
          </p:cNvPr>
          <p:cNvSpPr txBox="1"/>
          <p:nvPr/>
        </p:nvSpPr>
        <p:spPr>
          <a:xfrm rot="1268241">
            <a:off x="9089766" y="1067108"/>
            <a:ext cx="400110" cy="637735"/>
          </a:xfrm>
          <a:prstGeom prst="rect">
            <a:avLst/>
          </a:prstGeom>
          <a:solidFill>
            <a:srgbClr val="FFFF00"/>
          </a:solidFill>
        </p:spPr>
        <p:txBody>
          <a:bodyPr vert="eaVert" wrap="square" rtlCol="0">
            <a:spAutoFit/>
          </a:bodyPr>
          <a:lstStyle/>
          <a:p>
            <a:r>
              <a:rPr lang="zh-CN" altLang="en-US" sz="1400" dirty="0"/>
              <a:t>腓尼基</a:t>
            </a:r>
          </a:p>
        </p:txBody>
      </p:sp>
      <p:sp>
        <p:nvSpPr>
          <p:cNvPr id="7" name="文本框 7">
            <a:extLst>
              <a:ext uri="{FF2B5EF4-FFF2-40B4-BE49-F238E27FC236}">
                <a16:creationId xmlns:a16="http://schemas.microsoft.com/office/drawing/2014/main" id="{A240DDB4-76FF-484B-A6AA-046E8106AECC}"/>
              </a:ext>
            </a:extLst>
          </p:cNvPr>
          <p:cNvSpPr txBox="1"/>
          <p:nvPr/>
        </p:nvSpPr>
        <p:spPr>
          <a:xfrm>
            <a:off x="9852334" y="1506319"/>
            <a:ext cx="952902" cy="369332"/>
          </a:xfrm>
          <a:prstGeom prst="rect">
            <a:avLst/>
          </a:prstGeom>
          <a:solidFill>
            <a:srgbClr val="00CC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亚兰</a:t>
            </a:r>
          </a:p>
        </p:txBody>
      </p:sp>
      <p:sp>
        <p:nvSpPr>
          <p:cNvPr id="8" name="文本框 9">
            <a:extLst>
              <a:ext uri="{FF2B5EF4-FFF2-40B4-BE49-F238E27FC236}">
                <a16:creationId xmlns:a16="http://schemas.microsoft.com/office/drawing/2014/main" id="{D78408CD-15C2-43D3-B41A-1328ABE43DBF}"/>
              </a:ext>
            </a:extLst>
          </p:cNvPr>
          <p:cNvSpPr txBox="1"/>
          <p:nvPr/>
        </p:nvSpPr>
        <p:spPr>
          <a:xfrm>
            <a:off x="9552918" y="4060286"/>
            <a:ext cx="543327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/>
              <a:t>摩押</a:t>
            </a:r>
            <a:endParaRPr lang="en-US" altLang="zh-CN" sz="1400" dirty="0"/>
          </a:p>
        </p:txBody>
      </p:sp>
      <p:sp>
        <p:nvSpPr>
          <p:cNvPr id="9" name="文本框 10">
            <a:extLst>
              <a:ext uri="{FF2B5EF4-FFF2-40B4-BE49-F238E27FC236}">
                <a16:creationId xmlns:a16="http://schemas.microsoft.com/office/drawing/2014/main" id="{D3739359-DA45-4AAF-BB5D-EB94720A4587}"/>
              </a:ext>
            </a:extLst>
          </p:cNvPr>
          <p:cNvSpPr txBox="1"/>
          <p:nvPr/>
        </p:nvSpPr>
        <p:spPr>
          <a:xfrm>
            <a:off x="8386049" y="4214174"/>
            <a:ext cx="855240" cy="369332"/>
          </a:xfrm>
          <a:prstGeom prst="rect">
            <a:avLst/>
          </a:prstGeom>
          <a:solidFill>
            <a:srgbClr val="66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犹大</a:t>
            </a:r>
            <a:endParaRPr lang="en-US" altLang="zh-CN" dirty="0"/>
          </a:p>
        </p:txBody>
      </p:sp>
      <p:sp>
        <p:nvSpPr>
          <p:cNvPr id="10" name="文本框 11">
            <a:extLst>
              <a:ext uri="{FF2B5EF4-FFF2-40B4-BE49-F238E27FC236}">
                <a16:creationId xmlns:a16="http://schemas.microsoft.com/office/drawing/2014/main" id="{D1F5E724-1173-46DE-8079-312AC1CCFE7D}"/>
              </a:ext>
            </a:extLst>
          </p:cNvPr>
          <p:cNvSpPr txBox="1"/>
          <p:nvPr/>
        </p:nvSpPr>
        <p:spPr>
          <a:xfrm rot="18200524">
            <a:off x="7831852" y="3743487"/>
            <a:ext cx="952902" cy="2923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00" dirty="0"/>
              <a:t>非利士</a:t>
            </a:r>
          </a:p>
        </p:txBody>
      </p:sp>
      <p:sp>
        <p:nvSpPr>
          <p:cNvPr id="11" name="文本框 12">
            <a:extLst>
              <a:ext uri="{FF2B5EF4-FFF2-40B4-BE49-F238E27FC236}">
                <a16:creationId xmlns:a16="http://schemas.microsoft.com/office/drawing/2014/main" id="{E6DC2242-7B5D-43EB-86BE-88BC9D7ED8A6}"/>
              </a:ext>
            </a:extLst>
          </p:cNvPr>
          <p:cNvSpPr txBox="1"/>
          <p:nvPr/>
        </p:nvSpPr>
        <p:spPr>
          <a:xfrm>
            <a:off x="8871679" y="4918087"/>
            <a:ext cx="952902" cy="369332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以东</a:t>
            </a:r>
          </a:p>
        </p:txBody>
      </p:sp>
      <p:sp>
        <p:nvSpPr>
          <p:cNvPr id="12" name="文本框 4">
            <a:extLst>
              <a:ext uri="{FF2B5EF4-FFF2-40B4-BE49-F238E27FC236}">
                <a16:creationId xmlns:a16="http://schemas.microsoft.com/office/drawing/2014/main" id="{D8C1BA68-3081-4898-8641-5D668D58064A}"/>
              </a:ext>
            </a:extLst>
          </p:cNvPr>
          <p:cNvSpPr txBox="1"/>
          <p:nvPr/>
        </p:nvSpPr>
        <p:spPr>
          <a:xfrm>
            <a:off x="8583667" y="2532661"/>
            <a:ext cx="1496970" cy="646331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以色列</a:t>
            </a:r>
            <a:endParaRPr lang="en-US" altLang="zh-CN" dirty="0"/>
          </a:p>
          <a:p>
            <a:pPr algn="ctr"/>
            <a:r>
              <a:rPr lang="en-US" altLang="zh-CN" dirty="0"/>
              <a:t>(</a:t>
            </a:r>
            <a:r>
              <a:rPr lang="zh-CN" altLang="en-US" sz="1200" dirty="0"/>
              <a:t>以法莲        玛拿西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13" name="Freeform 12"/>
          <p:cNvSpPr/>
          <p:nvPr/>
        </p:nvSpPr>
        <p:spPr>
          <a:xfrm>
            <a:off x="9756818" y="1710228"/>
            <a:ext cx="930928" cy="1003587"/>
          </a:xfrm>
          <a:custGeom>
            <a:avLst/>
            <a:gdLst>
              <a:gd name="connsiteX0" fmla="*/ 828675 w 828675"/>
              <a:gd name="connsiteY0" fmla="*/ 0 h 900113"/>
              <a:gd name="connsiteX1" fmla="*/ 414337 w 828675"/>
              <a:gd name="connsiteY1" fmla="*/ 314325 h 900113"/>
              <a:gd name="connsiteX2" fmla="*/ 0 w 828675"/>
              <a:gd name="connsiteY2" fmla="*/ 900113 h 90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8675" h="900113">
                <a:moveTo>
                  <a:pt x="828675" y="0"/>
                </a:moveTo>
                <a:cubicBezTo>
                  <a:pt x="690562" y="82153"/>
                  <a:pt x="552449" y="164306"/>
                  <a:pt x="414337" y="314325"/>
                </a:cubicBezTo>
                <a:cubicBezTo>
                  <a:pt x="276225" y="464344"/>
                  <a:pt x="0" y="900113"/>
                  <a:pt x="0" y="900113"/>
                </a:cubicBezTo>
              </a:path>
            </a:pathLst>
          </a:custGeom>
          <a:noFill/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9546503" y="1802479"/>
            <a:ext cx="737662" cy="760914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rved Up Ribbon 14"/>
          <p:cNvSpPr/>
          <p:nvPr/>
        </p:nvSpPr>
        <p:spPr>
          <a:xfrm rot="19015352">
            <a:off x="9093227" y="1974676"/>
            <a:ext cx="1154884" cy="278867"/>
          </a:xfrm>
          <a:prstGeom prst="ellipseRibbon2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8508024" y="3118798"/>
            <a:ext cx="501653" cy="480709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8855549" y="3118798"/>
            <a:ext cx="334040" cy="964129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9149623" y="3001321"/>
            <a:ext cx="365057" cy="2115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8">
            <a:extLst>
              <a:ext uri="{FF2B5EF4-FFF2-40B4-BE49-F238E27FC236}">
                <a16:creationId xmlns:a16="http://schemas.microsoft.com/office/drawing/2014/main" id="{349C4449-0DC4-4E3E-A9D0-7E8143B8E0CD}"/>
              </a:ext>
            </a:extLst>
          </p:cNvPr>
          <p:cNvSpPr txBox="1"/>
          <p:nvPr/>
        </p:nvSpPr>
        <p:spPr>
          <a:xfrm>
            <a:off x="9981660" y="2956264"/>
            <a:ext cx="69425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亚扪</a:t>
            </a:r>
            <a:endParaRPr lang="en-US" altLang="zh-CN" dirty="0"/>
          </a:p>
        </p:txBody>
      </p:sp>
      <p:sp>
        <p:nvSpPr>
          <p:cNvPr id="20" name="Freeform 19"/>
          <p:cNvSpPr/>
          <p:nvPr/>
        </p:nvSpPr>
        <p:spPr>
          <a:xfrm>
            <a:off x="9029701" y="2712877"/>
            <a:ext cx="742950" cy="1371600"/>
          </a:xfrm>
          <a:custGeom>
            <a:avLst/>
            <a:gdLst>
              <a:gd name="connsiteX0" fmla="*/ 742950 w 742950"/>
              <a:gd name="connsiteY0" fmla="*/ 0 h 1371600"/>
              <a:gd name="connsiteX1" fmla="*/ 328612 w 742950"/>
              <a:gd name="connsiteY1" fmla="*/ 657225 h 1371600"/>
              <a:gd name="connsiteX2" fmla="*/ 0 w 742950"/>
              <a:gd name="connsiteY2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2950" h="1371600">
                <a:moveTo>
                  <a:pt x="742950" y="0"/>
                </a:moveTo>
                <a:cubicBezTo>
                  <a:pt x="597693" y="214312"/>
                  <a:pt x="452437" y="428625"/>
                  <a:pt x="328612" y="657225"/>
                </a:cubicBezTo>
                <a:cubicBezTo>
                  <a:pt x="204787" y="885825"/>
                  <a:pt x="23812" y="1254919"/>
                  <a:pt x="0" y="1371600"/>
                </a:cubicBezTo>
              </a:path>
            </a:pathLst>
          </a:custGeom>
          <a:noFill/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8341051" y="3974652"/>
            <a:ext cx="242616" cy="239522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6" idx="0"/>
          </p:cNvCxnSpPr>
          <p:nvPr/>
        </p:nvCxnSpPr>
        <p:spPr>
          <a:xfrm flipH="1" flipV="1">
            <a:off x="9089535" y="4511274"/>
            <a:ext cx="258595" cy="40681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1"/>
          </p:cNvCxnSpPr>
          <p:nvPr/>
        </p:nvCxnSpPr>
        <p:spPr>
          <a:xfrm flipH="1">
            <a:off x="9180337" y="4214175"/>
            <a:ext cx="372581" cy="14122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9125302" y="3265720"/>
            <a:ext cx="841646" cy="948454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24"/>
          <p:cNvSpPr/>
          <p:nvPr/>
        </p:nvSpPr>
        <p:spPr>
          <a:xfrm>
            <a:off x="10679881" y="1506319"/>
            <a:ext cx="680952" cy="203909"/>
          </a:xfrm>
          <a:custGeom>
            <a:avLst/>
            <a:gdLst>
              <a:gd name="connsiteX0" fmla="*/ 828675 w 828675"/>
              <a:gd name="connsiteY0" fmla="*/ 0 h 900113"/>
              <a:gd name="connsiteX1" fmla="*/ 414337 w 828675"/>
              <a:gd name="connsiteY1" fmla="*/ 314325 h 900113"/>
              <a:gd name="connsiteX2" fmla="*/ 0 w 828675"/>
              <a:gd name="connsiteY2" fmla="*/ 900113 h 90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8675" h="900113">
                <a:moveTo>
                  <a:pt x="828675" y="0"/>
                </a:moveTo>
                <a:cubicBezTo>
                  <a:pt x="690562" y="82153"/>
                  <a:pt x="552449" y="164306"/>
                  <a:pt x="414337" y="314325"/>
                </a:cubicBezTo>
                <a:cubicBezTo>
                  <a:pt x="276225" y="464344"/>
                  <a:pt x="0" y="900113"/>
                  <a:pt x="0" y="900113"/>
                </a:cubicBezTo>
              </a:path>
            </a:pathLst>
          </a:custGeom>
          <a:noFill/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文本框 8">
            <a:extLst>
              <a:ext uri="{FF2B5EF4-FFF2-40B4-BE49-F238E27FC236}">
                <a16:creationId xmlns:a16="http://schemas.microsoft.com/office/drawing/2014/main" id="{349C4449-0DC4-4E3E-A9D0-7E8143B8E0CD}"/>
              </a:ext>
            </a:extLst>
          </p:cNvPr>
          <p:cNvSpPr txBox="1"/>
          <p:nvPr/>
        </p:nvSpPr>
        <p:spPr>
          <a:xfrm>
            <a:off x="11341668" y="1263952"/>
            <a:ext cx="582230" cy="892552"/>
          </a:xfrm>
          <a:prstGeom prst="rect">
            <a:avLst/>
          </a:prstGeom>
          <a:solidFill>
            <a:srgbClr val="E67E5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600" b="1" dirty="0"/>
              <a:t>亚述</a:t>
            </a:r>
            <a:endParaRPr lang="en-US" altLang="zh-CN" sz="2600" b="1" dirty="0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59582" y="5665599"/>
            <a:ext cx="11117376" cy="861404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411480" lvl="0" indent="-41148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8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1540" lvl="1" indent="-34290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lvl="3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2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lvl="4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lvl="5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lvl="6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lvl="7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lvl="8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400" dirty="0"/>
              <a:t>        犹大可能采取“远交近攻”策略，盼望、倚靠亚述来作拯救者，但亚述灭北方二国后，因骄傲而继续进攻犹大（</a:t>
            </a:r>
            <a:r>
              <a:rPr lang="en-US" altLang="zh-CN" sz="2400" dirty="0"/>
              <a:t>10:7-11,</a:t>
            </a:r>
            <a:r>
              <a:rPr lang="zh-CN" altLang="en-US" sz="2400" dirty="0"/>
              <a:t> </a:t>
            </a:r>
            <a:r>
              <a:rPr lang="en-US" altLang="zh-CN" sz="2400" dirty="0"/>
              <a:t>28-32</a:t>
            </a:r>
            <a:r>
              <a:rPr lang="zh-CN" altLang="en-US" sz="2400" dirty="0"/>
              <a:t>）。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757161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9" grpId="0" animBg="1"/>
      <p:bldP spid="20" grpId="0" animBg="1"/>
      <p:bldP spid="25" grpId="0" animBg="1"/>
      <p:bldP spid="26" grpId="0" animBg="1"/>
      <p:bldP spid="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4775" y="0"/>
            <a:ext cx="7653344" cy="656272"/>
          </a:xfrm>
        </p:spPr>
        <p:txBody>
          <a:bodyPr/>
          <a:lstStyle/>
          <a:p>
            <a:r>
              <a:rPr lang="zh-CN" altLang="en-US" dirty="0"/>
              <a:t>神对国与民的审判和拯救  例</a:t>
            </a:r>
            <a:r>
              <a:rPr lang="en-US" altLang="zh-CN" dirty="0"/>
              <a:t>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524058"/>
              </p:ext>
            </p:extLst>
          </p:nvPr>
        </p:nvGraphicFramePr>
        <p:xfrm>
          <a:off x="424256" y="2330752"/>
          <a:ext cx="6448035" cy="3758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9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16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38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一、国与民的罪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二、神的审判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三、神的拯救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4815">
                <a:tc>
                  <a:txBody>
                    <a:bodyPr/>
                    <a:lstStyle/>
                    <a:p>
                      <a:r>
                        <a:rPr lang="zh-CN" altLang="en-US" dirty="0"/>
                        <a:t>例</a:t>
                      </a:r>
                      <a:r>
                        <a:rPr lang="en-US" altLang="zh-CN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zh-CN" altLang="en-US" dirty="0"/>
                        <a:t>亚述的罪：</a:t>
                      </a:r>
                      <a:endParaRPr lang="en-US" altLang="zh-CN" dirty="0"/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zh-CN" altLang="en-US" dirty="0"/>
                        <a:t>因骄傲自大攻打犹大，藐视神</a:t>
                      </a:r>
                      <a:r>
                        <a:rPr lang="en-US" altLang="zh-CN" dirty="0"/>
                        <a:t>(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10:5-11,</a:t>
                      </a:r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13-15,</a:t>
                      </a:r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28-32;</a:t>
                      </a:r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36</a:t>
                      </a:r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章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zh-CN" altLang="en-US" dirty="0"/>
                        <a:t>被神击打</a:t>
                      </a:r>
                      <a:r>
                        <a:rPr lang="en-US" altLang="zh-CN" dirty="0"/>
                        <a:t>(10:17-19)</a:t>
                      </a:r>
                      <a:r>
                        <a:rPr lang="zh-CN" altLang="en-US" dirty="0"/>
                        <a:t>，被巴比伦消灭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zh-CN" altLang="en-US" dirty="0"/>
                        <a:t>曾借约拿拯救那世代的尼尼微人，但最终不再拯救该国</a:t>
                      </a:r>
                      <a:endParaRPr lang="en-US" altLang="zh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95310" y="757238"/>
            <a:ext cx="1072038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新细明体" charset="0"/>
              </a:rPr>
              <a:t>        亚述是我怒气的棍，</a:t>
            </a:r>
            <a:r>
              <a:rPr lang="en-US" altLang="zh-CN" sz="2400" dirty="0">
                <a:latin typeface="新细明体" charset="0"/>
              </a:rPr>
              <a:t>……</a:t>
            </a:r>
            <a:r>
              <a:rPr lang="zh-CN" altLang="en-US" sz="2400" dirty="0">
                <a:latin typeface="新细明体" charset="0"/>
              </a:rPr>
              <a:t>我要打发他攻击亵渎的国民，</a:t>
            </a:r>
            <a:r>
              <a:rPr lang="en-US" altLang="zh-CN" sz="2400" dirty="0">
                <a:latin typeface="新细明体" charset="0"/>
              </a:rPr>
              <a:t>……</a:t>
            </a:r>
            <a:r>
              <a:rPr lang="zh-CN" altLang="en-US" sz="2400" dirty="0">
                <a:latin typeface="新细明体" charset="0"/>
              </a:rPr>
              <a:t>然而，他不是这样的意思，</a:t>
            </a:r>
            <a:r>
              <a:rPr lang="en-US" altLang="zh-CN" sz="2400" dirty="0">
                <a:latin typeface="新细明体" charset="0"/>
              </a:rPr>
              <a:t>……</a:t>
            </a:r>
            <a:r>
              <a:rPr lang="zh-CN" altLang="en-US" sz="2400" dirty="0">
                <a:latin typeface="新细明体" charset="0"/>
              </a:rPr>
              <a:t>他心里倒想毁灭、剪除不少的国。他说：</a:t>
            </a:r>
            <a:r>
              <a:rPr lang="en-US" altLang="zh-CN" sz="2400" dirty="0"/>
              <a:t>……</a:t>
            </a:r>
            <a:r>
              <a:rPr lang="zh-CN" altLang="en-US" sz="2400" dirty="0">
                <a:latin typeface="新细明体" charset="0"/>
              </a:rPr>
              <a:t>“我怎样待撒玛利亚和其中的偶像，岂不照样待耶路撒冷和其中的偶像吗？”</a:t>
            </a:r>
            <a:r>
              <a:rPr lang="zh-CN" altLang="en-US" sz="2400" dirty="0"/>
              <a:t>（</a:t>
            </a:r>
            <a:r>
              <a:rPr lang="en-US" altLang="zh-CN" sz="2400" dirty="0"/>
              <a:t>10:5-11</a:t>
            </a:r>
            <a:r>
              <a:rPr lang="zh-CN" altLang="en-US" sz="2400" dirty="0"/>
              <a:t>）</a:t>
            </a:r>
          </a:p>
          <a:p>
            <a:endParaRPr lang="en-US" sz="2400" dirty="0"/>
          </a:p>
        </p:txBody>
      </p:sp>
      <p:pic>
        <p:nvPicPr>
          <p:cNvPr id="6" name="Picture 4" descr="https://timgsa.baidu.com/timg?image&amp;quality=80&amp;size=b9999_10000&amp;sec=1553328022824&amp;di=0b8b7dbf5dbfbfc62f5e3e8f26517dd8&amp;imgtype=0&amp;src=http%3A%2F%2Fimg.mp.itc.cn%2Fupload%2F20170811%2Ff1bc521051374df29b4dc38094544c64_th.jpg">
            <a:extLst>
              <a:ext uri="{FF2B5EF4-FFF2-40B4-BE49-F238E27FC236}">
                <a16:creationId xmlns:a16="http://schemas.microsoft.com/office/drawing/2014/main" id="{B6B08E21-01F4-44F8-A731-0F67E7288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046" y="3299401"/>
            <a:ext cx="4772968" cy="293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reeform 6"/>
          <p:cNvSpPr/>
          <p:nvPr/>
        </p:nvSpPr>
        <p:spPr>
          <a:xfrm>
            <a:off x="8802745" y="3994862"/>
            <a:ext cx="1232365" cy="1077199"/>
          </a:xfrm>
          <a:custGeom>
            <a:avLst/>
            <a:gdLst>
              <a:gd name="connsiteX0" fmla="*/ 2600325 w 2600325"/>
              <a:gd name="connsiteY0" fmla="*/ 0 h 2028825"/>
              <a:gd name="connsiteX1" fmla="*/ 528637 w 2600325"/>
              <a:gd name="connsiteY1" fmla="*/ 300038 h 2028825"/>
              <a:gd name="connsiteX2" fmla="*/ 385762 w 2600325"/>
              <a:gd name="connsiteY2" fmla="*/ 1557338 h 2028825"/>
              <a:gd name="connsiteX3" fmla="*/ 0 w 2600325"/>
              <a:gd name="connsiteY3" fmla="*/ 2028825 h 2028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0325" h="2028825">
                <a:moveTo>
                  <a:pt x="2600325" y="0"/>
                </a:moveTo>
                <a:cubicBezTo>
                  <a:pt x="1749028" y="20241"/>
                  <a:pt x="897731" y="40482"/>
                  <a:pt x="528637" y="300038"/>
                </a:cubicBezTo>
                <a:cubicBezTo>
                  <a:pt x="159543" y="559594"/>
                  <a:pt x="473868" y="1269207"/>
                  <a:pt x="385762" y="1557338"/>
                </a:cubicBezTo>
                <a:cubicBezTo>
                  <a:pt x="297656" y="1845469"/>
                  <a:pt x="0" y="2028825"/>
                  <a:pt x="0" y="2028825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10249152" y="4100512"/>
            <a:ext cx="103302" cy="664339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157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8913" y="742949"/>
            <a:ext cx="7777162" cy="742950"/>
          </a:xfrm>
        </p:spPr>
        <p:txBody>
          <a:bodyPr/>
          <a:lstStyle/>
          <a:p>
            <a:r>
              <a:rPr lang="zh-CN" altLang="en-US"/>
              <a:t>人</a:t>
            </a:r>
            <a:r>
              <a:rPr lang="zh-CN" altLang="en-US" dirty="0"/>
              <a:t>骄傲的错觉与事实的真相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0016189"/>
              </p:ext>
            </p:extLst>
          </p:nvPr>
        </p:nvGraphicFramePr>
        <p:xfrm>
          <a:off x="690557" y="1700213"/>
          <a:ext cx="10972808" cy="4429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1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67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45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骄傲的错觉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真相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结局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067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CN" altLang="en-US" sz="2400" dirty="0"/>
                        <a:t>因为他（亚述王）说：“</a:t>
                      </a:r>
                      <a:r>
                        <a:rPr lang="zh-CN" altLang="en-US" sz="2400" u="sng" dirty="0">
                          <a:solidFill>
                            <a:schemeClr val="tx1"/>
                          </a:solidFill>
                        </a:rPr>
                        <a:t>我所成就的事，是靠我手的能力和我的智慧，我本有聪明。</a:t>
                      </a:r>
                      <a:r>
                        <a:rPr lang="zh-CN" altLang="en-US" sz="2400" dirty="0"/>
                        <a:t>我挪移列国的地界，抢夺他们所积蓄的财宝，并且我像勇士，使坐宝座的降为卑。我的手购到列国的财宝，好像人购到鸟窝；我也得了全地，好像人拾起所弃的雀蛋。没有动翅膀的，没有张嘴的，也没有鸣叫的。”</a:t>
                      </a:r>
                      <a:r>
                        <a:rPr lang="en-US" altLang="zh-CN" sz="2400" dirty="0"/>
                        <a:t>(10:13-14)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斧岂可向用斧砍木的自夸呢？锯岂可向用锯的自大呢？好比棍抡起那举棍的，好比杖举起那非木的人。</a:t>
                      </a:r>
                      <a:r>
                        <a:rPr lang="en-US" altLang="zh-CN" sz="2400" dirty="0"/>
                        <a:t>(10:15)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zh-CN" altLang="en-US" sz="2400" dirty="0"/>
                        <a:t>灭亡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00281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3076" y="642936"/>
            <a:ext cx="7600950" cy="1128713"/>
          </a:xfrm>
        </p:spPr>
        <p:txBody>
          <a:bodyPr/>
          <a:lstStyle/>
          <a:p>
            <a:pPr algn="ctr"/>
            <a:r>
              <a:rPr lang="zh-CN" altLang="en-US"/>
              <a:t>战争</a:t>
            </a:r>
            <a:r>
              <a:rPr lang="zh-CN" altLang="en-US" dirty="0"/>
              <a:t>的性质</a:t>
            </a:r>
            <a:br>
              <a:rPr lang="en-US" altLang="zh-CN" dirty="0"/>
            </a:br>
            <a:r>
              <a:rPr lang="en-US" altLang="zh-CN" sz="3200" dirty="0"/>
              <a:t>——</a:t>
            </a:r>
            <a:r>
              <a:rPr lang="zh-CN" altLang="en-US" sz="3200" dirty="0"/>
              <a:t>赛</a:t>
            </a:r>
            <a:r>
              <a:rPr lang="en-US" altLang="zh-CN" sz="3200" dirty="0"/>
              <a:t>7-12</a:t>
            </a:r>
            <a:r>
              <a:rPr lang="zh-CN" altLang="en-US" sz="3200" dirty="0"/>
              <a:t>展现的几种情况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1619" y="1957386"/>
            <a:ext cx="8936832" cy="4329113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一、国与民的罪（得罪神）</a:t>
            </a:r>
            <a:endParaRPr lang="en-US" altLang="zh-CN" dirty="0"/>
          </a:p>
          <a:p>
            <a:pPr lvl="1"/>
            <a:r>
              <a:rPr lang="zh-CN" altLang="en-US" dirty="0"/>
              <a:t>国内争斗</a:t>
            </a:r>
            <a:endParaRPr lang="en-US" altLang="zh-CN" dirty="0"/>
          </a:p>
          <a:p>
            <a:pPr lvl="1"/>
            <a:r>
              <a:rPr lang="zh-CN" altLang="en-US" dirty="0"/>
              <a:t>对外侵略（出于野心、甚至藐视神）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二、神的审判（或警告）</a:t>
            </a:r>
            <a:endParaRPr lang="en-US" altLang="zh-CN" dirty="0"/>
          </a:p>
          <a:p>
            <a:pPr lvl="1"/>
            <a:r>
              <a:rPr lang="zh-CN" altLang="en-US" dirty="0"/>
              <a:t>外敌入侵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三、神的拯救（祝福）</a:t>
            </a:r>
            <a:endParaRPr lang="en-US" altLang="zh-CN" dirty="0"/>
          </a:p>
          <a:p>
            <a:pPr lvl="1"/>
            <a:r>
              <a:rPr lang="zh-CN" altLang="en-US" dirty="0"/>
              <a:t>入侵本国者被另一国攻击，本国得解救</a:t>
            </a:r>
            <a:endParaRPr lang="en-US" altLang="zh-CN" dirty="0"/>
          </a:p>
          <a:p>
            <a:pPr lvl="1"/>
            <a:r>
              <a:rPr lang="zh-CN" altLang="en-US" dirty="0"/>
              <a:t>曾经的被掳掠者成为掳掠仇敌者（</a:t>
            </a:r>
            <a:r>
              <a:rPr lang="en-US" altLang="zh-CN" dirty="0"/>
              <a:t>11:14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096761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4913" y="0"/>
            <a:ext cx="6567487" cy="642938"/>
          </a:xfrm>
        </p:spPr>
        <p:txBody>
          <a:bodyPr/>
          <a:lstStyle/>
          <a:p>
            <a:r>
              <a:rPr lang="zh-CN" altLang="en-US" dirty="0"/>
              <a:t>三、神的拯救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56321"/>
            <a:ext cx="10972800" cy="520160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b="1" dirty="0"/>
              <a:t>1､</a:t>
            </a:r>
            <a:r>
              <a:rPr lang="zh-CN" altLang="en-US" b="1" dirty="0"/>
              <a:t>神在历史中对国和民的拯救</a:t>
            </a:r>
            <a:endParaRPr lang="en-US" altLang="zh-CN" b="1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对国的拯救：以色列、犹大、尼尼微等</a:t>
            </a:r>
            <a:endParaRPr lang="en-US" altLang="zh-CN" dirty="0"/>
          </a:p>
          <a:p>
            <a:pPr lvl="2">
              <a:lnSpc>
                <a:spcPct val="120000"/>
              </a:lnSpc>
            </a:pPr>
            <a:r>
              <a:rPr lang="zh-CN" altLang="en-US" dirty="0"/>
              <a:t>他必向列国竖立大旗，招回以色列被赶散的人，又从地的四方聚集分散的犹大人。（</a:t>
            </a:r>
            <a:r>
              <a:rPr lang="en-US" altLang="zh-CN" dirty="0"/>
              <a:t>11:12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对民的拯救：一切倚靠他的人（</a:t>
            </a:r>
            <a:r>
              <a:rPr lang="en-US" altLang="zh-CN" dirty="0"/>
              <a:t>11:12,</a:t>
            </a:r>
            <a:r>
              <a:rPr lang="zh-CN" altLang="en-US" dirty="0"/>
              <a:t> </a:t>
            </a:r>
            <a:r>
              <a:rPr lang="en-US" altLang="zh-CN" dirty="0"/>
              <a:t>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120000"/>
              </a:lnSpc>
            </a:pPr>
            <a:r>
              <a:rPr lang="zh-CN" altLang="en-US" dirty="0"/>
              <a:t>为主余剩的百姓，就是从亚述剩下回来的，必有一条大道，如当日以色列从埃及地上来一样。（</a:t>
            </a:r>
            <a:r>
              <a:rPr lang="en-US" altLang="zh-CN" dirty="0"/>
              <a:t>11:16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841732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7775" y="0"/>
            <a:ext cx="4410075" cy="585788"/>
          </a:xfrm>
        </p:spPr>
        <p:txBody>
          <a:bodyPr/>
          <a:lstStyle/>
          <a:p>
            <a:r>
              <a:rPr lang="zh-CN" altLang="en-US" dirty="0"/>
              <a:t>三、神的拯救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49" y="771524"/>
            <a:ext cx="11020425" cy="5757863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b="1" dirty="0"/>
              <a:t>2､</a:t>
            </a:r>
            <a:r>
              <a:rPr lang="zh-CN" altLang="en-US" b="1" dirty="0"/>
              <a:t>弥赛亚的来临</a:t>
            </a:r>
            <a:r>
              <a:rPr lang="en-US" altLang="zh-CN" sz="2400" dirty="0"/>
              <a:t>——</a:t>
            </a:r>
            <a:r>
              <a:rPr lang="zh-CN" altLang="en-US" sz="2400" dirty="0"/>
              <a:t>摧毁撒旦的国，定恶人的罪；建立神的国，救出神的民</a:t>
            </a:r>
            <a:endParaRPr lang="en-US" altLang="zh-CN" sz="2400" dirty="0"/>
          </a:p>
          <a:p>
            <a:pPr lvl="1">
              <a:lnSpc>
                <a:spcPct val="110000"/>
              </a:lnSpc>
            </a:pPr>
            <a:r>
              <a:rPr lang="zh-CN" altLang="en-US" dirty="0"/>
              <a:t>因此，主自己要给你们一个兆头，</a:t>
            </a:r>
            <a:r>
              <a:rPr lang="zh-CN" altLang="en-US" u="sng" dirty="0"/>
              <a:t>必有童女怀孕生子，给他起名叫以马内利</a:t>
            </a:r>
            <a:r>
              <a:rPr lang="zh-CN" altLang="en-US" dirty="0"/>
              <a:t>。（</a:t>
            </a:r>
            <a:r>
              <a:rPr lang="en-US" dirty="0"/>
              <a:t>7:14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zh-CN" altLang="en-US" u="sng" dirty="0"/>
              <a:t>因有一婴孩为我们而生</a:t>
            </a:r>
            <a:r>
              <a:rPr lang="zh-CN" altLang="en-US" dirty="0"/>
              <a:t>，有一子赐给我们，政权必担在他的肩头上。他名称为奇妙、策士、全能的　神、永在的父、和平的君。他的政权与平安必加增无穷。他必在大卫的宝座上治理他的国，</a:t>
            </a:r>
            <a:r>
              <a:rPr lang="zh-CN" altLang="en-US" u="sng" dirty="0"/>
              <a:t>以公平公义使国坚定稳固，从今直到永远</a:t>
            </a:r>
            <a:r>
              <a:rPr lang="zh-CN" altLang="en-US" dirty="0"/>
              <a:t>。万军之耶和华的热心必成就这事。（</a:t>
            </a:r>
            <a:r>
              <a:rPr lang="en-US" dirty="0"/>
              <a:t>9:6-7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zh-CN" altLang="en-US" u="sng" dirty="0"/>
              <a:t>从耶西的本必发一条</a:t>
            </a:r>
            <a:r>
              <a:rPr lang="zh-CN" altLang="en-US" dirty="0"/>
              <a:t>，从他根生的枝子必结果实。</a:t>
            </a:r>
            <a:r>
              <a:rPr lang="en-US" altLang="zh-CN" dirty="0"/>
              <a:t>……</a:t>
            </a:r>
            <a:r>
              <a:rPr lang="zh-CN" altLang="en-US" dirty="0"/>
              <a:t>以公义审判贫穷人，以正直判断世上的谦卑人。</a:t>
            </a:r>
            <a:r>
              <a:rPr lang="zh-CN" altLang="en-US" u="sng" dirty="0"/>
              <a:t>以口中的杖击打世界，以嘴里的气杀戮恶人</a:t>
            </a:r>
            <a:r>
              <a:rPr lang="zh-CN" altLang="en-US" dirty="0"/>
              <a:t>。（</a:t>
            </a:r>
            <a:r>
              <a:rPr lang="en-US" dirty="0"/>
              <a:t>11:1-4</a:t>
            </a:r>
            <a:r>
              <a:rPr lang="zh-CN" altLang="en-US" dirty="0"/>
              <a:t>）</a:t>
            </a:r>
            <a:r>
              <a:rPr lang="en-US" dirty="0"/>
              <a:t> </a:t>
            </a:r>
          </a:p>
          <a:p>
            <a:pPr lvl="1">
              <a:lnSpc>
                <a:spcPct val="110000"/>
              </a:lnSpc>
            </a:pPr>
            <a:r>
              <a:rPr lang="zh-CN" altLang="en-US" dirty="0"/>
              <a:t>到那日，</a:t>
            </a:r>
            <a:r>
              <a:rPr lang="zh-CN" altLang="en-US" u="sng" dirty="0"/>
              <a:t>耶西的根立作万民的大旗，外邦人必寻求他</a:t>
            </a:r>
            <a:r>
              <a:rPr lang="zh-CN" altLang="en-US" dirty="0"/>
              <a:t>，他安息之所大有荣耀。（</a:t>
            </a:r>
            <a:r>
              <a:rPr lang="en-US" altLang="zh-CN" dirty="0"/>
              <a:t>11:10</a:t>
            </a:r>
            <a:r>
              <a:rPr lang="zh-CN" altLang="en-US" dirty="0"/>
              <a:t>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3667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7775" y="0"/>
            <a:ext cx="4410075" cy="585788"/>
          </a:xfrm>
        </p:spPr>
        <p:txBody>
          <a:bodyPr/>
          <a:lstStyle/>
          <a:p>
            <a:r>
              <a:rPr lang="zh-CN" altLang="en-US" dirty="0"/>
              <a:t>三、神的拯救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678819" y="903171"/>
            <a:ext cx="7058139" cy="4305359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solidFill>
                  <a:schemeClr val="tx2"/>
                </a:solidFill>
              </a:rPr>
              <a:t>唯有弥赛亚能带来的真正平安：</a:t>
            </a:r>
            <a:endParaRPr lang="en-US" altLang="zh-CN" b="1" dirty="0">
              <a:solidFill>
                <a:schemeClr val="tx2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/>
              <a:t>他必在列国中施行审判，为许多国民断定是非。他们要将刀打成犁头，把枪打成镰刀。这国不举刀攻击那国；他们也不再学习战事。（</a:t>
            </a:r>
            <a:r>
              <a:rPr lang="en-US" altLang="zh-CN" sz="2400" dirty="0"/>
              <a:t>2:4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>
              <a:lnSpc>
                <a:spcPct val="130000"/>
              </a:lnSpc>
            </a:pPr>
            <a:r>
              <a:rPr lang="zh-CN" altLang="en-US" sz="2400" dirty="0"/>
              <a:t>豺狼必与绵羊羔同居，</a:t>
            </a:r>
            <a:r>
              <a:rPr lang="en-US" altLang="zh-CN" sz="2400" dirty="0"/>
              <a:t>……</a:t>
            </a:r>
            <a:r>
              <a:rPr lang="zh-CN" altLang="en-US" sz="2400" dirty="0"/>
              <a:t>断奶的婴儿必按手在毒蛇的穴上。在我圣山的遍处，这一切都不伤人、不害物，因为认识耶和华的知识要充满遍地，好像水充满洋海一般。（</a:t>
            </a:r>
            <a:r>
              <a:rPr lang="en-US" altLang="zh-CN" sz="2400" dirty="0"/>
              <a:t>11:6-9</a:t>
            </a:r>
            <a:r>
              <a:rPr lang="zh-CN" altLang="en-US" sz="2400" dirty="0"/>
              <a:t>）</a:t>
            </a:r>
            <a:endParaRPr lang="en-US" altLang="zh-CN" sz="2400" dirty="0"/>
          </a:p>
        </p:txBody>
      </p:sp>
      <p:sp>
        <p:nvSpPr>
          <p:cNvPr id="3" name="Rectangle 2"/>
          <p:cNvSpPr/>
          <p:nvPr/>
        </p:nvSpPr>
        <p:spPr>
          <a:xfrm>
            <a:off x="6234516" y="5025779"/>
            <a:ext cx="3647153" cy="923330"/>
          </a:xfrm>
          <a:prstGeom prst="rect">
            <a:avLst/>
          </a:prstGeom>
          <a:solidFill>
            <a:srgbClr val="FFEE02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0"/>
                <a:solidFill>
                  <a:schemeClr val="tx2"/>
                </a:solidFill>
                <a:effectLst>
                  <a:reflection blurRad="6350" stA="53000" endA="300" endPos="35500" dir="5400000" sy="-90000" algn="bl" rotWithShape="0"/>
                </a:effectLst>
                <a:latin typeface="Kaiti SC" charset="-122"/>
                <a:ea typeface="Kaiti SC" charset="-122"/>
                <a:cs typeface="Kaiti SC" charset="-122"/>
              </a:rPr>
              <a:t>荣耀的结局</a:t>
            </a:r>
            <a:endParaRPr lang="en-US" altLang="zh-CN" sz="5400" b="1" dirty="0">
              <a:ln w="0"/>
              <a:solidFill>
                <a:schemeClr val="tx2"/>
              </a:solidFill>
              <a:effectLst>
                <a:reflection blurRad="6350" stA="53000" endA="300" endPos="35500" dir="5400000" sy="-90000" algn="bl" rotWithShape="0"/>
              </a:effectLst>
              <a:latin typeface="Kaiti SC" charset="-122"/>
              <a:ea typeface="Kaiti SC" charset="-122"/>
              <a:cs typeface="Kaiti SC" charset="-122"/>
            </a:endParaRPr>
          </a:p>
        </p:txBody>
      </p:sp>
      <p:pic>
        <p:nvPicPr>
          <p:cNvPr id="14" name="Picture 2" descr="https://timgsa.baidu.com/timg?image&amp;quality=80&amp;size=b9999_10000&amp;sec=1553327389429&amp;di=74d347658dcd887fc4d6b67727bbb2e8&amp;imgtype=0&amp;src=http%3A%2F%2Fs8.sinaimg.cn%2Fmw690%2F001LRieQty72dwXY9N517%26690">
            <a:extLst>
              <a:ext uri="{FF2B5EF4-FFF2-40B4-BE49-F238E27FC236}">
                <a16:creationId xmlns:a16="http://schemas.microsoft.com/office/drawing/2014/main" id="{F539EA27-B924-432B-A207-9058CEA429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570" r="531" b="7189"/>
          <a:stretch/>
        </p:blipFill>
        <p:spPr bwMode="auto">
          <a:xfrm>
            <a:off x="376129" y="892332"/>
            <a:ext cx="3749089" cy="489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文本框 1">
            <a:extLst>
              <a:ext uri="{FF2B5EF4-FFF2-40B4-BE49-F238E27FC236}">
                <a16:creationId xmlns:a16="http://schemas.microsoft.com/office/drawing/2014/main" id="{5AAFC54F-A4AE-4849-B254-45E6387C2A0C}"/>
              </a:ext>
            </a:extLst>
          </p:cNvPr>
          <p:cNvSpPr txBox="1"/>
          <p:nvPr/>
        </p:nvSpPr>
        <p:spPr>
          <a:xfrm rot="1268241">
            <a:off x="1974591" y="1267133"/>
            <a:ext cx="400110" cy="637735"/>
          </a:xfrm>
          <a:prstGeom prst="rect">
            <a:avLst/>
          </a:prstGeom>
          <a:solidFill>
            <a:srgbClr val="FFFF00"/>
          </a:solidFill>
        </p:spPr>
        <p:txBody>
          <a:bodyPr vert="eaVert" wrap="square" rtlCol="0">
            <a:spAutoFit/>
          </a:bodyPr>
          <a:lstStyle/>
          <a:p>
            <a:r>
              <a:rPr lang="zh-CN" altLang="en-US" sz="1400" dirty="0"/>
              <a:t>腓尼基</a:t>
            </a:r>
          </a:p>
        </p:txBody>
      </p:sp>
      <p:sp>
        <p:nvSpPr>
          <p:cNvPr id="19" name="文本框 7">
            <a:extLst>
              <a:ext uri="{FF2B5EF4-FFF2-40B4-BE49-F238E27FC236}">
                <a16:creationId xmlns:a16="http://schemas.microsoft.com/office/drawing/2014/main" id="{A240DDB4-76FF-484B-A6AA-046E8106AECC}"/>
              </a:ext>
            </a:extLst>
          </p:cNvPr>
          <p:cNvSpPr txBox="1"/>
          <p:nvPr/>
        </p:nvSpPr>
        <p:spPr>
          <a:xfrm>
            <a:off x="2737159" y="1706344"/>
            <a:ext cx="952902" cy="369332"/>
          </a:xfrm>
          <a:prstGeom prst="rect">
            <a:avLst/>
          </a:prstGeom>
          <a:solidFill>
            <a:srgbClr val="00CC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亚兰</a:t>
            </a:r>
          </a:p>
        </p:txBody>
      </p:sp>
      <p:sp>
        <p:nvSpPr>
          <p:cNvPr id="20" name="文本框 9">
            <a:extLst>
              <a:ext uri="{FF2B5EF4-FFF2-40B4-BE49-F238E27FC236}">
                <a16:creationId xmlns:a16="http://schemas.microsoft.com/office/drawing/2014/main" id="{D78408CD-15C2-43D3-B41A-1328ABE43DBF}"/>
              </a:ext>
            </a:extLst>
          </p:cNvPr>
          <p:cNvSpPr txBox="1"/>
          <p:nvPr/>
        </p:nvSpPr>
        <p:spPr>
          <a:xfrm>
            <a:off x="2437743" y="4260311"/>
            <a:ext cx="543327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/>
              <a:t>摩押</a:t>
            </a:r>
            <a:endParaRPr lang="en-US" altLang="zh-CN" sz="1400" dirty="0"/>
          </a:p>
        </p:txBody>
      </p:sp>
      <p:sp>
        <p:nvSpPr>
          <p:cNvPr id="21" name="文本框 10">
            <a:extLst>
              <a:ext uri="{FF2B5EF4-FFF2-40B4-BE49-F238E27FC236}">
                <a16:creationId xmlns:a16="http://schemas.microsoft.com/office/drawing/2014/main" id="{D3739359-DA45-4AAF-BB5D-EB94720A4587}"/>
              </a:ext>
            </a:extLst>
          </p:cNvPr>
          <p:cNvSpPr txBox="1"/>
          <p:nvPr/>
        </p:nvSpPr>
        <p:spPr>
          <a:xfrm>
            <a:off x="1270874" y="4414199"/>
            <a:ext cx="855240" cy="369332"/>
          </a:xfrm>
          <a:prstGeom prst="rect">
            <a:avLst/>
          </a:prstGeom>
          <a:solidFill>
            <a:srgbClr val="66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犹大</a:t>
            </a:r>
            <a:endParaRPr lang="en-US" altLang="zh-CN" dirty="0"/>
          </a:p>
        </p:txBody>
      </p:sp>
      <p:sp>
        <p:nvSpPr>
          <p:cNvPr id="22" name="文本框 11">
            <a:extLst>
              <a:ext uri="{FF2B5EF4-FFF2-40B4-BE49-F238E27FC236}">
                <a16:creationId xmlns:a16="http://schemas.microsoft.com/office/drawing/2014/main" id="{D1F5E724-1173-46DE-8079-312AC1CCFE7D}"/>
              </a:ext>
            </a:extLst>
          </p:cNvPr>
          <p:cNvSpPr txBox="1"/>
          <p:nvPr/>
        </p:nvSpPr>
        <p:spPr>
          <a:xfrm rot="18200524">
            <a:off x="716677" y="3943512"/>
            <a:ext cx="952902" cy="2923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00" dirty="0"/>
              <a:t>非利士</a:t>
            </a:r>
          </a:p>
        </p:txBody>
      </p:sp>
      <p:sp>
        <p:nvSpPr>
          <p:cNvPr id="23" name="文本框 12">
            <a:extLst>
              <a:ext uri="{FF2B5EF4-FFF2-40B4-BE49-F238E27FC236}">
                <a16:creationId xmlns:a16="http://schemas.microsoft.com/office/drawing/2014/main" id="{E6DC2242-7B5D-43EB-86BE-88BC9D7ED8A6}"/>
              </a:ext>
            </a:extLst>
          </p:cNvPr>
          <p:cNvSpPr txBox="1"/>
          <p:nvPr/>
        </p:nvSpPr>
        <p:spPr>
          <a:xfrm>
            <a:off x="1756504" y="5118112"/>
            <a:ext cx="952902" cy="369332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以东</a:t>
            </a:r>
          </a:p>
        </p:txBody>
      </p:sp>
      <p:sp>
        <p:nvSpPr>
          <p:cNvPr id="24" name="文本框 4">
            <a:extLst>
              <a:ext uri="{FF2B5EF4-FFF2-40B4-BE49-F238E27FC236}">
                <a16:creationId xmlns:a16="http://schemas.microsoft.com/office/drawing/2014/main" id="{D8C1BA68-3081-4898-8641-5D668D58064A}"/>
              </a:ext>
            </a:extLst>
          </p:cNvPr>
          <p:cNvSpPr txBox="1"/>
          <p:nvPr/>
        </p:nvSpPr>
        <p:spPr>
          <a:xfrm>
            <a:off x="1468492" y="2732686"/>
            <a:ext cx="1496970" cy="646331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以色列</a:t>
            </a:r>
            <a:endParaRPr lang="en-US" altLang="zh-CN" dirty="0"/>
          </a:p>
          <a:p>
            <a:pPr algn="ctr"/>
            <a:r>
              <a:rPr lang="en-US" altLang="zh-CN" dirty="0"/>
              <a:t>(</a:t>
            </a:r>
            <a:r>
              <a:rPr lang="zh-CN" altLang="en-US" sz="1200" dirty="0"/>
              <a:t>以法莲        玛拿西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25" name="Freeform 24"/>
          <p:cNvSpPr/>
          <p:nvPr/>
        </p:nvSpPr>
        <p:spPr>
          <a:xfrm>
            <a:off x="2641643" y="1910253"/>
            <a:ext cx="930928" cy="1003587"/>
          </a:xfrm>
          <a:custGeom>
            <a:avLst/>
            <a:gdLst>
              <a:gd name="connsiteX0" fmla="*/ 828675 w 828675"/>
              <a:gd name="connsiteY0" fmla="*/ 0 h 900113"/>
              <a:gd name="connsiteX1" fmla="*/ 414337 w 828675"/>
              <a:gd name="connsiteY1" fmla="*/ 314325 h 900113"/>
              <a:gd name="connsiteX2" fmla="*/ 0 w 828675"/>
              <a:gd name="connsiteY2" fmla="*/ 900113 h 90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8675" h="900113">
                <a:moveTo>
                  <a:pt x="828675" y="0"/>
                </a:moveTo>
                <a:cubicBezTo>
                  <a:pt x="690562" y="82153"/>
                  <a:pt x="552449" y="164306"/>
                  <a:pt x="414337" y="314325"/>
                </a:cubicBezTo>
                <a:cubicBezTo>
                  <a:pt x="276225" y="464344"/>
                  <a:pt x="0" y="900113"/>
                  <a:pt x="0" y="900113"/>
                </a:cubicBezTo>
              </a:path>
            </a:pathLst>
          </a:custGeom>
          <a:noFill/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431328" y="2002504"/>
            <a:ext cx="737662" cy="760914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392849" y="3318823"/>
            <a:ext cx="501653" cy="480709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1740374" y="3318823"/>
            <a:ext cx="334040" cy="964129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2034448" y="3201346"/>
            <a:ext cx="365057" cy="2115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8">
            <a:extLst>
              <a:ext uri="{FF2B5EF4-FFF2-40B4-BE49-F238E27FC236}">
                <a16:creationId xmlns:a16="http://schemas.microsoft.com/office/drawing/2014/main" id="{349C4449-0DC4-4E3E-A9D0-7E8143B8E0CD}"/>
              </a:ext>
            </a:extLst>
          </p:cNvPr>
          <p:cNvSpPr txBox="1"/>
          <p:nvPr/>
        </p:nvSpPr>
        <p:spPr>
          <a:xfrm>
            <a:off x="2866485" y="3156289"/>
            <a:ext cx="69425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亚扪</a:t>
            </a:r>
            <a:endParaRPr lang="en-US" altLang="zh-CN" dirty="0"/>
          </a:p>
        </p:txBody>
      </p:sp>
      <p:sp>
        <p:nvSpPr>
          <p:cNvPr id="32" name="Freeform 31"/>
          <p:cNvSpPr/>
          <p:nvPr/>
        </p:nvSpPr>
        <p:spPr>
          <a:xfrm>
            <a:off x="1914526" y="2912902"/>
            <a:ext cx="742950" cy="1371600"/>
          </a:xfrm>
          <a:custGeom>
            <a:avLst/>
            <a:gdLst>
              <a:gd name="connsiteX0" fmla="*/ 742950 w 742950"/>
              <a:gd name="connsiteY0" fmla="*/ 0 h 1371600"/>
              <a:gd name="connsiteX1" fmla="*/ 328612 w 742950"/>
              <a:gd name="connsiteY1" fmla="*/ 657225 h 1371600"/>
              <a:gd name="connsiteX2" fmla="*/ 0 w 742950"/>
              <a:gd name="connsiteY2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2950" h="1371600">
                <a:moveTo>
                  <a:pt x="742950" y="0"/>
                </a:moveTo>
                <a:cubicBezTo>
                  <a:pt x="597693" y="214312"/>
                  <a:pt x="452437" y="428625"/>
                  <a:pt x="328612" y="657225"/>
                </a:cubicBezTo>
                <a:cubicBezTo>
                  <a:pt x="204787" y="885825"/>
                  <a:pt x="23812" y="1254919"/>
                  <a:pt x="0" y="1371600"/>
                </a:cubicBezTo>
              </a:path>
            </a:pathLst>
          </a:custGeom>
          <a:noFill/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1225876" y="4174677"/>
            <a:ext cx="242616" cy="239522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1" idx="0"/>
          </p:cNvCxnSpPr>
          <p:nvPr/>
        </p:nvCxnSpPr>
        <p:spPr>
          <a:xfrm flipH="1" flipV="1">
            <a:off x="1974360" y="4711299"/>
            <a:ext cx="258595" cy="40681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8" idx="1"/>
          </p:cNvCxnSpPr>
          <p:nvPr/>
        </p:nvCxnSpPr>
        <p:spPr>
          <a:xfrm flipH="1">
            <a:off x="2065162" y="4414200"/>
            <a:ext cx="372581" cy="14122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2010127" y="3465745"/>
            <a:ext cx="841646" cy="948454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 36"/>
          <p:cNvSpPr/>
          <p:nvPr/>
        </p:nvSpPr>
        <p:spPr>
          <a:xfrm>
            <a:off x="3564706" y="1706344"/>
            <a:ext cx="680952" cy="203909"/>
          </a:xfrm>
          <a:custGeom>
            <a:avLst/>
            <a:gdLst>
              <a:gd name="connsiteX0" fmla="*/ 828675 w 828675"/>
              <a:gd name="connsiteY0" fmla="*/ 0 h 900113"/>
              <a:gd name="connsiteX1" fmla="*/ 414337 w 828675"/>
              <a:gd name="connsiteY1" fmla="*/ 314325 h 900113"/>
              <a:gd name="connsiteX2" fmla="*/ 0 w 828675"/>
              <a:gd name="connsiteY2" fmla="*/ 900113 h 90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8675" h="900113">
                <a:moveTo>
                  <a:pt x="828675" y="0"/>
                </a:moveTo>
                <a:cubicBezTo>
                  <a:pt x="690562" y="82153"/>
                  <a:pt x="552449" y="164306"/>
                  <a:pt x="414337" y="314325"/>
                </a:cubicBezTo>
                <a:cubicBezTo>
                  <a:pt x="276225" y="464344"/>
                  <a:pt x="0" y="900113"/>
                  <a:pt x="0" y="900113"/>
                </a:cubicBezTo>
              </a:path>
            </a:pathLst>
          </a:custGeom>
          <a:noFill/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567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7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7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7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7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7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7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7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7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7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7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7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  <p:bldP spid="3" grpId="0" animBg="1"/>
      <p:bldP spid="25" grpId="0" animBg="1"/>
      <p:bldP spid="32" grpId="0" animBg="1"/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3337" y="0"/>
            <a:ext cx="7353306" cy="742950"/>
          </a:xfrm>
        </p:spPr>
        <p:txBody>
          <a:bodyPr/>
          <a:lstStyle/>
          <a:p>
            <a:r>
              <a:rPr lang="zh-CN" altLang="en-US" dirty="0"/>
              <a:t>人的谋算 与 神的旨意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0834056"/>
              </p:ext>
            </p:extLst>
          </p:nvPr>
        </p:nvGraphicFramePr>
        <p:xfrm>
          <a:off x="566737" y="721233"/>
          <a:ext cx="10972807" cy="5952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1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1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经文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人的谋算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神的旨意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13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因为亚兰和以法莲并利玛利的儿子设恶谋害你</a:t>
                      </a:r>
                      <a:r>
                        <a:rPr lang="en-US" altLang="zh-CN" dirty="0"/>
                        <a:t>……</a:t>
                      </a:r>
                      <a:r>
                        <a:rPr lang="zh-CN" altLang="en-US" dirty="0"/>
                        <a:t>。</a:t>
                      </a:r>
                      <a:r>
                        <a:rPr lang="zh-CN" altLang="en-US" u="sng" dirty="0">
                          <a:solidFill>
                            <a:schemeClr val="tx1"/>
                          </a:solidFill>
                        </a:rPr>
                        <a:t>所以主耶和华如此说：这所谋的必立不住，也不得成就</a:t>
                      </a:r>
                      <a:r>
                        <a:rPr lang="zh-CN" altLang="en-US" dirty="0"/>
                        <a:t>。</a:t>
                      </a:r>
                      <a:r>
                        <a:rPr lang="en-US" altLang="zh-CN" dirty="0"/>
                        <a:t>(</a:t>
                      </a:r>
                      <a:r>
                        <a:rPr lang="zh-CN" altLang="en-US" dirty="0"/>
                        <a:t>赛</a:t>
                      </a:r>
                      <a:r>
                        <a:rPr lang="en-US" altLang="zh-CN" dirty="0"/>
                        <a:t>7:5-7)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亚兰、以色列：攻取犹大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>
                          <a:solidFill>
                            <a:schemeClr val="tx2"/>
                          </a:solidFill>
                        </a:rPr>
                        <a:t>拯救</a:t>
                      </a:r>
                      <a:r>
                        <a:rPr lang="zh-CN" altLang="en-US" dirty="0"/>
                        <a:t>犹大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951">
                <a:tc>
                  <a:txBody>
                    <a:bodyPr/>
                    <a:lstStyle/>
                    <a:p>
                      <a:pPr marL="0" marR="0" indent="0" algn="l" defTabSz="109728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列国的人民哪，</a:t>
                      </a:r>
                      <a:r>
                        <a:rPr lang="en-US" altLang="zh-CN" dirty="0"/>
                        <a:t>……</a:t>
                      </a:r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任凭你们同谋，终归无有；任凭</a:t>
                      </a:r>
                      <a:r>
                        <a:rPr lang="zh-CN" altLang="en-US" dirty="0"/>
                        <a:t>你们言定，终不成立。</a:t>
                      </a:r>
                      <a:r>
                        <a:rPr lang="zh-CN" altLang="en-US" sz="2160" b="0" i="0" u="sng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因为　神与我们同在。</a:t>
                      </a:r>
                      <a:r>
                        <a:rPr lang="en-US" altLang="zh-CN" dirty="0"/>
                        <a:t>(</a:t>
                      </a:r>
                      <a:r>
                        <a:rPr lang="zh-CN" altLang="en-US" dirty="0"/>
                        <a:t>赛</a:t>
                      </a:r>
                      <a:r>
                        <a:rPr lang="en-US" altLang="zh-CN" dirty="0"/>
                        <a:t>8:9-10)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亚述：攻取犹大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160" b="1" i="0" u="none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拯救</a:t>
                      </a:r>
                      <a:r>
                        <a:rPr lang="zh-CN" altLang="en-US" dirty="0"/>
                        <a:t>犹大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4438">
                <a:tc>
                  <a:txBody>
                    <a:bodyPr/>
                    <a:lstStyle/>
                    <a:p>
                      <a:pPr marL="0" marR="0" indent="0" algn="l" defTabSz="109728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以色列啊，你的百姓虽多如海沙，惟有剩下的归回。原来灭绝的事已定，必有公义施行，如水涨溢。</a:t>
                      </a:r>
                      <a:r>
                        <a:rPr lang="zh-CN" altLang="en-US" sz="2160" b="0" i="0" u="sng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因为主万军之耶和华在全地之中，必成就所定规的结局</a:t>
                      </a:r>
                      <a:r>
                        <a:rPr lang="zh-CN" altLang="en-US" dirty="0"/>
                        <a:t>。</a:t>
                      </a:r>
                      <a:r>
                        <a:rPr lang="en-US" altLang="zh-CN" dirty="0"/>
                        <a:t>(</a:t>
                      </a:r>
                      <a:r>
                        <a:rPr lang="zh-CN" altLang="en-US" dirty="0"/>
                        <a:t>赛</a:t>
                      </a:r>
                      <a:r>
                        <a:rPr lang="en-US" altLang="zh-CN" dirty="0"/>
                        <a:t>10:22-23)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以色列：多人得存留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施行公义，惟有少数余民得存留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7275">
                <a:tc>
                  <a:txBody>
                    <a:bodyPr/>
                    <a:lstStyle/>
                    <a:p>
                      <a:r>
                        <a:rPr lang="zh-CN" altLang="en-US" dirty="0"/>
                        <a:t>十二月，乃亚达月，十三日，王的谕旨将要举行，就是</a:t>
                      </a:r>
                      <a:r>
                        <a:rPr lang="zh-CN" altLang="en-US" sz="2160" b="0" i="0" u="sng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犹大人的仇敌盼望辖制他们的日子，犹大人反倒辖制恨他们的人</a:t>
                      </a:r>
                      <a:r>
                        <a:rPr lang="zh-CN" altLang="en-US" dirty="0"/>
                        <a:t>。</a:t>
                      </a:r>
                      <a:endParaRPr lang="en-US" altLang="zh-CN" dirty="0"/>
                    </a:p>
                    <a:p>
                      <a:r>
                        <a:rPr lang="en-US" altLang="zh-CN" dirty="0"/>
                        <a:t>(</a:t>
                      </a:r>
                      <a:r>
                        <a:rPr lang="zh-CN" altLang="en-US" dirty="0"/>
                        <a:t>帖</a:t>
                      </a:r>
                      <a:r>
                        <a:rPr lang="en-US" altLang="zh-CN" dirty="0"/>
                        <a:t>9:1)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哈曼：消灭犹大人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160" b="1" i="0" u="none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拯救</a:t>
                      </a:r>
                      <a:r>
                        <a:rPr lang="zh-CN" altLang="en-US" dirty="0"/>
                        <a:t>犹大人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r>
                        <a:rPr lang="zh-CN" altLang="en-US" dirty="0"/>
                        <a:t>内中有一个人，名叫该亚法，本年作大祭司，对他们说：“你们不知道什么。独不想</a:t>
                      </a:r>
                      <a:r>
                        <a:rPr lang="zh-CN" altLang="en-US" sz="2160" b="0" i="0" u="sng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一个人替百姓死，免得通国灭亡</a:t>
                      </a:r>
                      <a:r>
                        <a:rPr lang="zh-CN" altLang="en-US" dirty="0"/>
                        <a:t>，就是你们的益处。”</a:t>
                      </a:r>
                      <a:r>
                        <a:rPr lang="en-US" altLang="zh-CN" dirty="0"/>
                        <a:t>(</a:t>
                      </a:r>
                      <a:r>
                        <a:rPr lang="zh-CN" altLang="en-US" dirty="0"/>
                        <a:t>约</a:t>
                      </a:r>
                      <a:r>
                        <a:rPr lang="en-US" altLang="zh-CN" dirty="0"/>
                        <a:t>11:49-50)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人、撒旦：杀死耶稣；</a:t>
                      </a:r>
                      <a:endParaRPr lang="en-US" altLang="zh-CN" dirty="0"/>
                    </a:p>
                    <a:p>
                      <a:r>
                        <a:rPr lang="zh-CN" altLang="en-US" dirty="0"/>
                        <a:t>撒旦：篡夺神的国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借耶稣的死而复活</a:t>
                      </a:r>
                      <a:r>
                        <a:rPr lang="zh-CN" altLang="en-US" sz="2160" b="1" i="0" u="none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拯救</a:t>
                      </a:r>
                      <a:r>
                        <a:rPr lang="zh-CN" altLang="en-US" dirty="0"/>
                        <a:t>万民，摧毁撒旦的国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7625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7613" y="0"/>
            <a:ext cx="6915150" cy="614363"/>
          </a:xfrm>
        </p:spPr>
        <p:txBody>
          <a:bodyPr/>
          <a:lstStyle/>
          <a:p>
            <a:r>
              <a:rPr lang="zh-CN" altLang="en-US"/>
              <a:t>北国</a:t>
            </a:r>
            <a:r>
              <a:rPr lang="zh-CN" altLang="en-US" dirty="0"/>
              <a:t>以色列与南国犹大的对比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456718"/>
              </p:ext>
            </p:extLst>
          </p:nvPr>
        </p:nvGraphicFramePr>
        <p:xfrm>
          <a:off x="280984" y="799149"/>
          <a:ext cx="11563355" cy="5687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3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4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152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共同点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不同点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类比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4702">
                <a:tc>
                  <a:txBody>
                    <a:bodyPr/>
                    <a:lstStyle/>
                    <a:p>
                      <a:pPr marL="0" marR="0" indent="0" algn="l" defTabSz="109728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/>
                        <a:t>北国</a:t>
                      </a:r>
                      <a:endParaRPr lang="en-US" altLang="zh-CN" b="1" dirty="0"/>
                    </a:p>
                    <a:p>
                      <a:pPr marL="0" marR="0" indent="0" algn="l" defTabSz="109728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/>
                        <a:t>以色列</a:t>
                      </a:r>
                      <a:endParaRPr lang="en-US" b="1" dirty="0"/>
                    </a:p>
                    <a:p>
                      <a:endParaRPr lang="en-US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342900" marR="0" lvl="0" indent="-342900" algn="l" defTabSz="109728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zh-CN" altLang="en-US" dirty="0"/>
                        <a:t>都是神所造、所爱，神要求他们与祂同行</a:t>
                      </a:r>
                      <a:endParaRPr lang="en-US" altLang="zh-CN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Arial" charset="0"/>
                        <a:buChar char="•"/>
                      </a:pPr>
                      <a:r>
                        <a:rPr lang="zh-CN" altLang="en-US" b="1" dirty="0"/>
                        <a:t>都犯罪得罪神</a:t>
                      </a:r>
                      <a:r>
                        <a:rPr lang="zh-CN" altLang="en-US" dirty="0"/>
                        <a:t>（犹大之罪比以色列更甚</a:t>
                      </a:r>
                      <a:r>
                        <a:rPr lang="en-US" altLang="zh-CN" dirty="0"/>
                        <a:t>-</a:t>
                      </a:r>
                      <a:r>
                        <a:rPr lang="zh-CN" altLang="en-US" dirty="0"/>
                        <a:t>结</a:t>
                      </a:r>
                      <a:r>
                        <a:rPr lang="en-US" altLang="zh-CN" dirty="0"/>
                        <a:t>16:51</a:t>
                      </a:r>
                      <a:r>
                        <a:rPr lang="zh-CN" altLang="en-US" dirty="0"/>
                        <a:t>）</a:t>
                      </a:r>
                      <a:endParaRPr lang="en-US" altLang="zh-CN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Arial" charset="0"/>
                        <a:buChar char="•"/>
                      </a:pPr>
                      <a:r>
                        <a:rPr lang="zh-CN" altLang="en-US" b="1" dirty="0"/>
                        <a:t>神都盼其悔改</a:t>
                      </a:r>
                      <a:r>
                        <a:rPr lang="en-US" altLang="zh-CN" dirty="0"/>
                        <a:t>——</a:t>
                      </a:r>
                      <a:r>
                        <a:rPr lang="zh-CN" altLang="en-US" dirty="0"/>
                        <a:t>不断派先知呼唤、警告；借外敌入侵而警告；多番恩待拯救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/>
                        <a:t>每个王都行神眼中看为恶的事</a:t>
                      </a:r>
                      <a:endParaRPr lang="en-US" altLang="zh-CN" dirty="0"/>
                    </a:p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/>
                        <a:t>多数国民随王犯罪，不悔改</a:t>
                      </a:r>
                      <a:endParaRPr lang="en-US" altLang="zh-CN" dirty="0"/>
                    </a:p>
                    <a:p>
                      <a:pPr marL="342900" marR="0" indent="-342900" algn="l" defTabSz="109728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zh-CN" altLang="en-US" dirty="0"/>
                        <a:t>比南国更早灭亡，彻底亡国，作为一个国家被神弃绝</a:t>
                      </a:r>
                      <a:endParaRPr lang="en-US" altLang="zh-CN" dirty="0"/>
                    </a:p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/>
                        <a:t>国民与其他民族混杂</a:t>
                      </a:r>
                      <a:endParaRPr lang="en-US" altLang="zh-C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109728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zh-CN" altLang="en-US" dirty="0"/>
                        <a:t>撒旦的国（灭亡）</a:t>
                      </a:r>
                      <a:endParaRPr lang="en-US" altLang="zh-CN" dirty="0"/>
                    </a:p>
                    <a:p>
                      <a:pPr marL="342900" marR="0" indent="-342900" algn="l" defTabSz="109728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zh-CN" altLang="en-US" dirty="0"/>
                        <a:t>恶人（灭亡）</a:t>
                      </a:r>
                      <a:endParaRPr lang="en-US" altLang="zh-CN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Arial" charset="0"/>
                        <a:buChar char="•"/>
                      </a:pP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4522"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南国</a:t>
                      </a:r>
                      <a:endParaRPr lang="en-US" altLang="zh-CN" b="1" dirty="0"/>
                    </a:p>
                    <a:p>
                      <a:r>
                        <a:rPr lang="zh-CN" altLang="en-US" b="1" dirty="0"/>
                        <a:t>犹大</a:t>
                      </a:r>
                      <a:endParaRPr lang="en-US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/>
                        <a:t>有些王行神眼中看为正的事</a:t>
                      </a:r>
                      <a:endParaRPr lang="en-US" altLang="zh-CN" dirty="0"/>
                    </a:p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/>
                        <a:t>在王的带领下，国民屡次悔改</a:t>
                      </a:r>
                      <a:endParaRPr lang="en-US" altLang="zh-CN" dirty="0"/>
                    </a:p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/>
                        <a:t>比北国晚些灭亡，许多民被掳，但血统和信仰得以传承，后来得以归回，作为一个国家蒙神拯救</a:t>
                      </a:r>
                      <a:endParaRPr lang="en-US" altLang="zh-CN" dirty="0"/>
                    </a:p>
                    <a:p>
                      <a:pPr marL="342900" marR="0" indent="-342900" algn="l" defTabSz="109728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zh-CN" altLang="en-US" dirty="0"/>
                        <a:t>国中产生新的君王（弥赛亚），其国权直到永远</a:t>
                      </a:r>
                      <a:endParaRPr lang="en-US" altLang="zh-CN" dirty="0"/>
                    </a:p>
                    <a:p>
                      <a:pPr marL="342900" marR="0" indent="-342900" algn="l" defTabSz="109728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zh-CN" altLang="en-US" dirty="0"/>
                        <a:t>民中生出新的枝条（弥赛亚）及其果实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109728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zh-CN" altLang="en-US" dirty="0"/>
                        <a:t>神的国（永存）</a:t>
                      </a:r>
                      <a:endParaRPr lang="en-US" altLang="zh-CN" dirty="0"/>
                    </a:p>
                    <a:p>
                      <a:pPr marL="342900" marR="0" indent="-342900" algn="l" defTabSz="109728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zh-CN" altLang="en-US" dirty="0"/>
                        <a:t>神的民：义人（永生）</a:t>
                      </a:r>
                      <a:endParaRPr lang="en-US" altLang="zh-CN" dirty="0"/>
                    </a:p>
                    <a:p>
                      <a:pPr marL="342900" marR="0" indent="-342900" algn="l" defTabSz="109728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2150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14362"/>
            <a:ext cx="8186738" cy="742950"/>
          </a:xfrm>
        </p:spPr>
        <p:txBody>
          <a:bodyPr/>
          <a:lstStyle/>
          <a:p>
            <a:r>
              <a:rPr lang="zh-CN" altLang="en-US" dirty="0"/>
              <a:t>四、人如何回应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1､</a:t>
            </a:r>
            <a:r>
              <a:rPr lang="zh-CN" altLang="en-US" dirty="0"/>
              <a:t> 人错误的回应</a:t>
            </a:r>
            <a:endParaRPr lang="en-US" altLang="zh-CN" dirty="0"/>
          </a:p>
          <a:p>
            <a:pPr lvl="1"/>
            <a:r>
              <a:rPr lang="en-US" altLang="zh-CN" sz="2800" dirty="0"/>
              <a:t>1)</a:t>
            </a:r>
            <a:r>
              <a:rPr lang="zh-CN" altLang="en-US" sz="2800" dirty="0"/>
              <a:t> 惧怕人，不惧怕神（</a:t>
            </a:r>
            <a:r>
              <a:rPr lang="en-US" altLang="zh-CN" sz="2800" dirty="0"/>
              <a:t>8:11-12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lvl="1"/>
            <a:r>
              <a:rPr lang="en-US" altLang="zh-CN" sz="2800" dirty="0"/>
              <a:t>2)</a:t>
            </a:r>
            <a:r>
              <a:rPr lang="zh-CN" altLang="en-US" sz="2800" dirty="0"/>
              <a:t> 咒骂自己的君王和自己的神 （</a:t>
            </a:r>
            <a:r>
              <a:rPr lang="en-US" altLang="zh-CN" sz="2800" dirty="0"/>
              <a:t>8:21-22</a:t>
            </a:r>
            <a:r>
              <a:rPr lang="zh-CN" altLang="en-US" sz="2800" dirty="0"/>
              <a:t>）</a:t>
            </a:r>
            <a:endParaRPr lang="en-US" sz="2800" dirty="0"/>
          </a:p>
          <a:p>
            <a:pPr lvl="1"/>
            <a:r>
              <a:rPr lang="en-US" altLang="zh-CN" sz="2800" dirty="0"/>
              <a:t>3)</a:t>
            </a:r>
            <a:r>
              <a:rPr lang="zh-CN" altLang="en-US" sz="2800" dirty="0"/>
              <a:t> 不向神悔改，只倚靠人的力量（</a:t>
            </a:r>
            <a:r>
              <a:rPr lang="en-US" altLang="zh-CN" sz="2800" dirty="0"/>
              <a:t>9:9-10</a:t>
            </a:r>
            <a:r>
              <a:rPr lang="zh-CN" altLang="en-US" sz="2800" dirty="0"/>
              <a:t> ）</a:t>
            </a:r>
            <a:endParaRPr lang="en-US" altLang="zh-CN" sz="2800" dirty="0"/>
          </a:p>
          <a:p>
            <a:pPr lvl="1"/>
            <a:r>
              <a:rPr lang="en-US" altLang="zh-CN" sz="2800" dirty="0"/>
              <a:t>4)</a:t>
            </a:r>
            <a:r>
              <a:rPr lang="zh-CN" altLang="en-US" sz="2800" dirty="0"/>
              <a:t> 放任自流，趁灾祸未到抓紧享受当下</a:t>
            </a:r>
            <a:endParaRPr lang="en-US" altLang="zh-CN" sz="2800" dirty="0"/>
          </a:p>
          <a:p>
            <a:pPr lvl="2"/>
            <a:r>
              <a:rPr lang="zh-CN" altLang="en-US" sz="2560" dirty="0"/>
              <a:t>我们吃喝吧！因为明天要死了（</a:t>
            </a:r>
            <a:r>
              <a:rPr lang="en-US" sz="2560" dirty="0"/>
              <a:t>22</a:t>
            </a:r>
            <a:r>
              <a:rPr lang="en-US" altLang="zh-CN" sz="2560" dirty="0"/>
              <a:t>:</a:t>
            </a:r>
            <a:r>
              <a:rPr lang="en-US" sz="2560" dirty="0"/>
              <a:t>12</a:t>
            </a:r>
            <a:r>
              <a:rPr lang="en-US" altLang="zh-CN" sz="2560" dirty="0"/>
              <a:t>-</a:t>
            </a:r>
            <a:r>
              <a:rPr lang="en-US" sz="2560" dirty="0"/>
              <a:t>14 </a:t>
            </a:r>
            <a:r>
              <a:rPr lang="zh-CN" altLang="en-US" sz="2560" dirty="0"/>
              <a:t>）</a:t>
            </a:r>
            <a:endParaRPr lang="en-US" altLang="zh-CN" sz="2560" dirty="0"/>
          </a:p>
          <a:p>
            <a:pPr lvl="1"/>
            <a:r>
              <a:rPr lang="en-US" altLang="zh-CN" sz="2800" dirty="0"/>
              <a:t>5)</a:t>
            </a:r>
            <a:r>
              <a:rPr lang="zh-CN" altLang="en-US" sz="2800" dirty="0"/>
              <a:t> 对灾祸的片面结论</a:t>
            </a:r>
            <a:endParaRPr lang="en-US" altLang="zh-CN" sz="2800" dirty="0"/>
          </a:p>
          <a:p>
            <a:pPr lvl="2"/>
            <a:r>
              <a:rPr lang="zh-CN" altLang="en-US" sz="2560" dirty="0"/>
              <a:t>应该更珍惜生活、更善待他人或大自然等</a:t>
            </a:r>
            <a:endParaRPr lang="en-US" altLang="zh-CN" sz="2560" dirty="0"/>
          </a:p>
        </p:txBody>
      </p:sp>
    </p:spTree>
    <p:extLst>
      <p:ext uri="{BB962C8B-B14F-4D97-AF65-F5344CB8AC3E}">
        <p14:creationId xmlns:p14="http://schemas.microsoft.com/office/powerpoint/2010/main" val="13906038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2985" y="1242060"/>
            <a:ext cx="11214372" cy="5166905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  <a:spcBef>
                <a:spcPts val="25"/>
              </a:spcBef>
              <a:spcAft>
                <a:spcPts val="0"/>
              </a:spcAft>
            </a:pPr>
            <a:r>
              <a:rPr lang="zh-CN" altLang="zh-CN" sz="3200" dirty="0"/>
              <a:t>赛</a:t>
            </a:r>
            <a:r>
              <a:rPr lang="en-US" altLang="zh-CN" sz="3200" dirty="0"/>
              <a:t>1	</a:t>
            </a:r>
            <a:r>
              <a:rPr lang="zh-CN" altLang="en-US" sz="3200" dirty="0"/>
              <a:t>  止住作</a:t>
            </a:r>
            <a:r>
              <a:rPr lang="zh-CN" altLang="en-US" sz="3200" dirty="0">
                <a:solidFill>
                  <a:schemeClr val="accent2"/>
                </a:solidFill>
              </a:rPr>
              <a:t>恶</a:t>
            </a:r>
            <a:r>
              <a:rPr lang="zh-CN" altLang="en-US" sz="3200" dirty="0"/>
              <a:t>，学习行</a:t>
            </a:r>
            <a:r>
              <a:rPr lang="zh-CN" altLang="en-US" sz="3200" dirty="0">
                <a:solidFill>
                  <a:schemeClr val="accent1"/>
                </a:solidFill>
              </a:rPr>
              <a:t>善</a:t>
            </a:r>
          </a:p>
          <a:p>
            <a:pPr>
              <a:lnSpc>
                <a:spcPct val="140000"/>
              </a:lnSpc>
              <a:spcBef>
                <a:spcPts val="25"/>
              </a:spcBef>
              <a:spcAft>
                <a:spcPts val="0"/>
              </a:spcAft>
            </a:pPr>
            <a:r>
              <a:rPr lang="zh-CN" altLang="en-US" sz="3200" dirty="0"/>
              <a:t>赛</a:t>
            </a:r>
            <a:r>
              <a:rPr lang="en-US" altLang="zh-CN" sz="3200" dirty="0"/>
              <a:t>2-4</a:t>
            </a:r>
            <a:r>
              <a:rPr lang="zh-CN" altLang="en-US" sz="3200" dirty="0"/>
              <a:t>  </a:t>
            </a:r>
            <a:r>
              <a:rPr lang="zh-CN" altLang="en-US" sz="3200" dirty="0">
                <a:solidFill>
                  <a:schemeClr val="accent2"/>
                </a:solidFill>
              </a:rPr>
              <a:t>审判</a:t>
            </a:r>
            <a:r>
              <a:rPr lang="zh-CN" altLang="en-US" sz="3200" dirty="0"/>
              <a:t>与</a:t>
            </a:r>
            <a:r>
              <a:rPr lang="zh-CN" altLang="en-US" sz="3200" dirty="0">
                <a:solidFill>
                  <a:schemeClr val="accent1"/>
                </a:solidFill>
              </a:rPr>
              <a:t>救赎</a:t>
            </a:r>
            <a:r>
              <a:rPr lang="zh-CN" altLang="en-US" sz="3200" dirty="0"/>
              <a:t>的日子</a:t>
            </a:r>
            <a:endParaRPr lang="en-US" altLang="zh-CN" sz="3200" dirty="0"/>
          </a:p>
          <a:p>
            <a:pPr lvl="1">
              <a:lnSpc>
                <a:spcPct val="140000"/>
              </a:lnSpc>
              <a:spcBef>
                <a:spcPts val="25"/>
              </a:spcBef>
              <a:spcAft>
                <a:spcPts val="0"/>
              </a:spcAft>
            </a:pPr>
            <a:r>
              <a:rPr lang="zh-CN" altLang="en-US" dirty="0"/>
              <a:t>神要审判</a:t>
            </a:r>
            <a:r>
              <a:rPr lang="zh-CN" altLang="en-US" dirty="0">
                <a:solidFill>
                  <a:schemeClr val="accent2"/>
                </a:solidFill>
              </a:rPr>
              <a:t>恶人</a:t>
            </a:r>
            <a:r>
              <a:rPr lang="zh-CN" altLang="en-US" dirty="0"/>
              <a:t>（不悔改的人），救赎</a:t>
            </a:r>
            <a:r>
              <a:rPr lang="zh-CN" altLang="en-US" dirty="0">
                <a:solidFill>
                  <a:schemeClr val="accent1"/>
                </a:solidFill>
              </a:rPr>
              <a:t>义人</a:t>
            </a:r>
            <a:r>
              <a:rPr lang="zh-CN" altLang="en-US" dirty="0"/>
              <a:t>（单单因神的代赎之恩得救，同时神赐他悔改之心）。</a:t>
            </a:r>
            <a:endParaRPr lang="en-US" altLang="zh-CN" dirty="0"/>
          </a:p>
          <a:p>
            <a:pPr>
              <a:lnSpc>
                <a:spcPct val="140000"/>
              </a:lnSpc>
              <a:spcBef>
                <a:spcPts val="25"/>
              </a:spcBef>
              <a:spcAft>
                <a:spcPts val="0"/>
              </a:spcAft>
            </a:pPr>
            <a:r>
              <a:rPr lang="zh-CN" altLang="en-US" sz="3200" dirty="0"/>
              <a:t>赛</a:t>
            </a:r>
            <a:r>
              <a:rPr lang="en-US" altLang="zh-CN" sz="3200" dirty="0"/>
              <a:t>5</a:t>
            </a:r>
            <a:r>
              <a:rPr lang="zh-CN" altLang="en-US" sz="3200" dirty="0"/>
              <a:t>  祸哉！</a:t>
            </a:r>
            <a:r>
              <a:rPr lang="zh-CN" altLang="en-US" sz="3200" dirty="0">
                <a:solidFill>
                  <a:schemeClr val="accent2"/>
                </a:solidFill>
              </a:rPr>
              <a:t>愚妄人</a:t>
            </a:r>
            <a:endParaRPr lang="en-US" altLang="zh-CN" sz="3200" dirty="0">
              <a:solidFill>
                <a:schemeClr val="accent2"/>
              </a:solidFill>
            </a:endParaRPr>
          </a:p>
          <a:p>
            <a:pPr lvl="1">
              <a:lnSpc>
                <a:spcPct val="140000"/>
              </a:lnSpc>
              <a:spcBef>
                <a:spcPts val="25"/>
              </a:spcBef>
              <a:spcAft>
                <a:spcPts val="0"/>
              </a:spcAft>
            </a:pPr>
            <a:r>
              <a:rPr lang="zh-CN" altLang="en-US" dirty="0"/>
              <a:t>神的警告是为了盼</a:t>
            </a:r>
            <a:r>
              <a:rPr lang="zh-CN" altLang="en-US" dirty="0">
                <a:solidFill>
                  <a:schemeClr val="accent2"/>
                </a:solidFill>
              </a:rPr>
              <a:t>愚妄人（恶人）</a:t>
            </a:r>
            <a:r>
              <a:rPr lang="zh-CN" altLang="en-US" dirty="0"/>
              <a:t>回转成为</a:t>
            </a:r>
            <a:r>
              <a:rPr lang="zh-CN" altLang="en-US" dirty="0">
                <a:solidFill>
                  <a:schemeClr val="accent1"/>
                </a:solidFill>
              </a:rPr>
              <a:t>义人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40000"/>
              </a:lnSpc>
              <a:spcBef>
                <a:spcPts val="25"/>
              </a:spcBef>
              <a:spcAft>
                <a:spcPts val="0"/>
              </a:spcAft>
            </a:pPr>
            <a:r>
              <a:rPr lang="zh-CN" altLang="en-US" sz="3200" dirty="0"/>
              <a:t>赛</a:t>
            </a:r>
            <a:r>
              <a:rPr lang="en-US" altLang="zh-CN" sz="3200" dirty="0"/>
              <a:t>6</a:t>
            </a:r>
            <a:r>
              <a:rPr lang="zh-CN" altLang="en-US" sz="3200" dirty="0"/>
              <a:t>  主差遣</a:t>
            </a:r>
            <a:r>
              <a:rPr lang="zh-CN" altLang="en-US" sz="3200" dirty="0">
                <a:solidFill>
                  <a:schemeClr val="accent1"/>
                </a:solidFill>
              </a:rPr>
              <a:t>我们</a:t>
            </a:r>
            <a:r>
              <a:rPr lang="zh-CN" altLang="en-US" sz="3200" dirty="0"/>
              <a:t>传福音</a:t>
            </a:r>
            <a:endParaRPr lang="en-US" altLang="zh-CN" sz="3200" dirty="0"/>
          </a:p>
          <a:p>
            <a:pPr lvl="1">
              <a:lnSpc>
                <a:spcPct val="140000"/>
              </a:lnSpc>
              <a:spcBef>
                <a:spcPts val="25"/>
              </a:spcBef>
              <a:spcAft>
                <a:spcPts val="0"/>
              </a:spcAft>
            </a:pPr>
            <a:r>
              <a:rPr lang="zh-CN" altLang="en-US" dirty="0"/>
              <a:t>我们原为</a:t>
            </a:r>
            <a:r>
              <a:rPr lang="zh-CN" altLang="en-US" dirty="0">
                <a:solidFill>
                  <a:schemeClr val="accent2"/>
                </a:solidFill>
              </a:rPr>
              <a:t>恶人</a:t>
            </a:r>
            <a:r>
              <a:rPr lang="zh-CN" altLang="en-US" dirty="0"/>
              <a:t>，蒙救恩成为</a:t>
            </a:r>
            <a:r>
              <a:rPr lang="zh-CN" altLang="en-US" dirty="0">
                <a:solidFill>
                  <a:schemeClr val="accent1"/>
                </a:solidFill>
              </a:rPr>
              <a:t>义人</a:t>
            </a:r>
            <a:r>
              <a:rPr lang="zh-CN" altLang="en-US" dirty="0"/>
              <a:t>，受差遣去为神的国呼召更多</a:t>
            </a:r>
            <a:r>
              <a:rPr lang="zh-CN" altLang="en-US" dirty="0">
                <a:solidFill>
                  <a:schemeClr val="accent1"/>
                </a:solidFill>
              </a:rPr>
              <a:t>义人</a:t>
            </a:r>
            <a:r>
              <a:rPr lang="zh-CN" altLang="en-US" dirty="0"/>
              <a:t>。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59578" y="627697"/>
            <a:ext cx="5478236" cy="614363"/>
          </a:xfrm>
        </p:spPr>
        <p:txBody>
          <a:bodyPr/>
          <a:lstStyle/>
          <a:p>
            <a:pPr algn="ctr"/>
            <a:r>
              <a:rPr lang="zh-CN" altLang="en-US"/>
              <a:t>回顾</a:t>
            </a:r>
            <a:endParaRPr lang="zh-CN" altLang="en-US" dirty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14362"/>
            <a:ext cx="8186738" cy="742950"/>
          </a:xfrm>
        </p:spPr>
        <p:txBody>
          <a:bodyPr/>
          <a:lstStyle/>
          <a:p>
            <a:r>
              <a:rPr lang="zh-CN" altLang="en-US" dirty="0"/>
              <a:t>四、人如何回应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500187"/>
            <a:ext cx="11168063" cy="4669155"/>
          </a:xfrm>
        </p:spPr>
        <p:txBody>
          <a:bodyPr/>
          <a:lstStyle/>
          <a:p>
            <a:r>
              <a:rPr lang="en-US" altLang="zh-CN" b="1" dirty="0"/>
              <a:t>2､</a:t>
            </a:r>
            <a:r>
              <a:rPr lang="zh-CN" altLang="en-US" b="1" dirty="0"/>
              <a:t> 人在苦难中当有的回应</a:t>
            </a:r>
            <a:endParaRPr lang="en-US" altLang="zh-CN" b="1" dirty="0"/>
          </a:p>
          <a:p>
            <a:pPr lvl="1"/>
            <a:r>
              <a:rPr lang="en-US" altLang="zh-CN" sz="2600" b="1" dirty="0"/>
              <a:t>1)</a:t>
            </a:r>
            <a:r>
              <a:rPr lang="zh-CN" altLang="en-US" sz="2600" b="1" dirty="0"/>
              <a:t> 敬畏神，向神悔改</a:t>
            </a:r>
            <a:endParaRPr lang="en-US" altLang="zh-CN" sz="2600" b="1" dirty="0"/>
          </a:p>
          <a:p>
            <a:pPr lvl="2"/>
            <a:r>
              <a:rPr lang="zh-CN" altLang="en-US" sz="2120" dirty="0"/>
              <a:t>耶和华以大能的手，指教我不可行这百姓所行的道，对我这样说：</a:t>
            </a:r>
            <a:r>
              <a:rPr lang="en-US" altLang="zh-CN" sz="2120" dirty="0"/>
              <a:t> “</a:t>
            </a:r>
            <a:r>
              <a:rPr lang="zh-CN" altLang="en-US" sz="2120" dirty="0"/>
              <a:t>这百姓说同谋背叛，你们不要说同谋背叛。他们所怕的，你们不要怕，也不要畏惧。但要尊万军之耶和华为圣，以他为你们所当怕的，所当畏惧的。</a:t>
            </a:r>
            <a:r>
              <a:rPr lang="zh-CN" altLang="en-US" sz="2160" dirty="0"/>
              <a:t>（</a:t>
            </a:r>
            <a:r>
              <a:rPr lang="en-US" altLang="zh-CN" sz="2160" dirty="0"/>
              <a:t> 8:11-13 </a:t>
            </a:r>
            <a:r>
              <a:rPr lang="zh-CN" altLang="en-US" sz="2160" dirty="0"/>
              <a:t>）</a:t>
            </a:r>
            <a:endParaRPr lang="en-US" altLang="zh-CN" sz="2360" dirty="0"/>
          </a:p>
          <a:p>
            <a:pPr lvl="1"/>
            <a:r>
              <a:rPr lang="en-US" altLang="zh-CN" sz="2600" b="1" dirty="0"/>
              <a:t>2)</a:t>
            </a:r>
            <a:r>
              <a:rPr lang="zh-CN" altLang="en-US" sz="2600" b="1" dirty="0"/>
              <a:t> 信靠、等候、仰望神</a:t>
            </a:r>
            <a:endParaRPr lang="en-US" altLang="zh-CN" sz="2600" b="1" dirty="0"/>
          </a:p>
          <a:p>
            <a:pPr lvl="2"/>
            <a:r>
              <a:rPr lang="zh-CN" altLang="en-US" sz="2120" dirty="0"/>
              <a:t>你们若是不信，定然不得立稳。（</a:t>
            </a:r>
            <a:r>
              <a:rPr lang="en-US" altLang="zh-CN" sz="2120" dirty="0"/>
              <a:t>7:9</a:t>
            </a:r>
            <a:r>
              <a:rPr lang="zh-CN" altLang="en-US" sz="2120" dirty="0"/>
              <a:t>）</a:t>
            </a:r>
            <a:endParaRPr lang="en-US" altLang="zh-CN" sz="2120" dirty="0"/>
          </a:p>
          <a:p>
            <a:pPr lvl="2"/>
            <a:r>
              <a:rPr lang="zh-CN" altLang="en-US" sz="2120" dirty="0"/>
              <a:t>我要等候那掩面不顾雅各家的耶和华，我也要仰望他。（</a:t>
            </a:r>
            <a:r>
              <a:rPr lang="en-US" altLang="zh-CN" sz="2120" dirty="0"/>
              <a:t>8</a:t>
            </a:r>
            <a:r>
              <a:rPr lang="zh-CN" altLang="en-US" sz="2120" dirty="0"/>
              <a:t>：</a:t>
            </a:r>
            <a:r>
              <a:rPr lang="en-US" altLang="zh-CN" sz="2120" dirty="0"/>
              <a:t>17</a:t>
            </a:r>
            <a:r>
              <a:rPr lang="zh-CN" altLang="en-US" sz="2120" dirty="0"/>
              <a:t>）</a:t>
            </a:r>
            <a:endParaRPr lang="en-US" altLang="zh-CN" sz="2120" dirty="0">
              <a:solidFill>
                <a:srgbClr val="FF0000"/>
              </a:solidFill>
            </a:endParaRPr>
          </a:p>
          <a:p>
            <a:pPr lvl="3"/>
            <a:r>
              <a:rPr lang="zh-CN" altLang="en-US" sz="2120" i="1" dirty="0"/>
              <a:t>即使神因人的罪暂时掩面不顾人，仍要仰望他，因为他是唯一应当仰望的；</a:t>
            </a:r>
          </a:p>
          <a:p>
            <a:pPr lvl="3"/>
            <a:r>
              <a:rPr lang="zh-CN" altLang="en-US" sz="2120" i="1" dirty="0"/>
              <a:t>即使神因一国的罪弃绝这国，存留的民仍要仰望他，作为个人就必得救。 </a:t>
            </a:r>
            <a:endParaRPr lang="en-US" altLang="zh-CN" sz="2120" i="1" dirty="0"/>
          </a:p>
        </p:txBody>
      </p:sp>
    </p:spTree>
    <p:extLst>
      <p:ext uri="{BB962C8B-B14F-4D97-AF65-F5344CB8AC3E}">
        <p14:creationId xmlns:p14="http://schemas.microsoft.com/office/powerpoint/2010/main" val="16278375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14362"/>
            <a:ext cx="8186738" cy="742950"/>
          </a:xfrm>
        </p:spPr>
        <p:txBody>
          <a:bodyPr/>
          <a:lstStyle/>
          <a:p>
            <a:r>
              <a:rPr lang="zh-CN" altLang="en-US" dirty="0"/>
              <a:t>四、人如何回应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313" y="1600200"/>
            <a:ext cx="10972800" cy="4669155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en-US" altLang="zh-CN" sz="2700" b="1" dirty="0"/>
              <a:t>3)</a:t>
            </a:r>
            <a:r>
              <a:rPr lang="zh-CN" altLang="en-US" sz="2700" b="1" dirty="0"/>
              <a:t> 求问神</a:t>
            </a:r>
            <a:endParaRPr lang="en-US" altLang="zh-CN" sz="2700" b="1" dirty="0">
              <a:solidFill>
                <a:srgbClr val="FF0000"/>
              </a:solidFill>
            </a:endParaRPr>
          </a:p>
          <a:p>
            <a:pPr lvl="2">
              <a:lnSpc>
                <a:spcPct val="150000"/>
              </a:lnSpc>
            </a:pPr>
            <a:r>
              <a:rPr lang="zh-CN" altLang="en-US" sz="2460" dirty="0"/>
              <a:t>不可求问交鬼的、行巫术的。 “百姓不当求问自己的　神吗？岂可为活人求问死人呢？”（</a:t>
            </a:r>
            <a:r>
              <a:rPr lang="en-US" altLang="zh-CN" sz="2460" dirty="0"/>
              <a:t>8:19-20</a:t>
            </a:r>
            <a:r>
              <a:rPr lang="zh-CN" altLang="en-US" sz="2460" dirty="0"/>
              <a:t>）</a:t>
            </a:r>
            <a:endParaRPr lang="en-US" altLang="zh-CN" sz="2460" dirty="0"/>
          </a:p>
        </p:txBody>
      </p:sp>
    </p:spTree>
    <p:extLst>
      <p:ext uri="{BB962C8B-B14F-4D97-AF65-F5344CB8AC3E}">
        <p14:creationId xmlns:p14="http://schemas.microsoft.com/office/powerpoint/2010/main" val="816008623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14362"/>
            <a:ext cx="8186738" cy="742950"/>
          </a:xfrm>
        </p:spPr>
        <p:txBody>
          <a:bodyPr/>
          <a:lstStyle/>
          <a:p>
            <a:r>
              <a:rPr lang="zh-CN" altLang="en-US" dirty="0"/>
              <a:t>四、人如何回应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471613"/>
            <a:ext cx="10891838" cy="48434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b="1" dirty="0"/>
              <a:t>3､</a:t>
            </a:r>
            <a:r>
              <a:rPr lang="zh-CN" altLang="en-US" b="1" dirty="0"/>
              <a:t> 人得救后当有的回应</a:t>
            </a:r>
            <a:endParaRPr lang="en-US" altLang="zh-CN" b="1" dirty="0"/>
          </a:p>
          <a:p>
            <a:pPr lvl="1">
              <a:lnSpc>
                <a:spcPct val="120000"/>
              </a:lnSpc>
            </a:pPr>
            <a:r>
              <a:rPr lang="en-US" altLang="zh-CN" sz="2600" b="1" dirty="0"/>
              <a:t>1)</a:t>
            </a:r>
            <a:r>
              <a:rPr lang="zh-CN" altLang="en-US" sz="2600" b="1" dirty="0"/>
              <a:t> 不再倚靠人，而是持续倚靠神</a:t>
            </a:r>
            <a:endParaRPr lang="en-US" altLang="zh-CN" sz="2600" b="1" dirty="0"/>
          </a:p>
          <a:p>
            <a:pPr lvl="2">
              <a:lnSpc>
                <a:spcPct val="120000"/>
              </a:lnSpc>
            </a:pPr>
            <a:r>
              <a:rPr lang="zh-CN" altLang="en-US" sz="2600" dirty="0"/>
              <a:t>到那日，以色列所剩下的和雅各家所逃脱的，</a:t>
            </a:r>
            <a:r>
              <a:rPr lang="zh-CN" altLang="en-US" sz="2600" u="sng" dirty="0"/>
              <a:t>不再倚靠那击打他们的，却要诚实倚靠耶和华以色列的圣者</a:t>
            </a:r>
            <a:r>
              <a:rPr lang="zh-CN" altLang="en-US" sz="2600" dirty="0"/>
              <a:t>。（</a:t>
            </a:r>
            <a:r>
              <a:rPr lang="en-US" sz="2600" dirty="0"/>
              <a:t>10</a:t>
            </a:r>
            <a:r>
              <a:rPr lang="zh-CN" altLang="en-US" sz="2600" dirty="0"/>
              <a:t>：</a:t>
            </a:r>
            <a:r>
              <a:rPr lang="en-US" sz="2600" dirty="0"/>
              <a:t>20</a:t>
            </a:r>
            <a:r>
              <a:rPr lang="zh-CN" altLang="en-US" sz="2600" dirty="0"/>
              <a:t>）</a:t>
            </a:r>
            <a:r>
              <a:rPr lang="en-US" sz="2600" dirty="0"/>
              <a:t> </a:t>
            </a:r>
            <a:endParaRPr lang="en-US" altLang="zh-CN" sz="2600" dirty="0"/>
          </a:p>
          <a:p>
            <a:pPr lvl="1">
              <a:lnSpc>
                <a:spcPct val="120000"/>
              </a:lnSpc>
            </a:pPr>
            <a:r>
              <a:rPr lang="en-US" altLang="zh-CN" sz="2600" b="1" dirty="0"/>
              <a:t>2)</a:t>
            </a:r>
            <a:r>
              <a:rPr lang="zh-CN" altLang="en-US" sz="2600" b="1" dirty="0"/>
              <a:t> 称谢、求告、传扬、歌颂神</a:t>
            </a:r>
            <a:endParaRPr lang="en-US" altLang="zh-CN" sz="2600" b="1" dirty="0"/>
          </a:p>
          <a:p>
            <a:pPr lvl="2">
              <a:lnSpc>
                <a:spcPct val="120000"/>
              </a:lnSpc>
            </a:pPr>
            <a:r>
              <a:rPr lang="zh-CN" altLang="en-US" sz="2600" dirty="0"/>
              <a:t>在那日，你们要说：“当</a:t>
            </a:r>
            <a:r>
              <a:rPr lang="zh-CN" altLang="en-US" sz="2600" u="sng" dirty="0"/>
              <a:t>称谢</a:t>
            </a:r>
            <a:r>
              <a:rPr lang="zh-CN" altLang="en-US" sz="2600" dirty="0"/>
              <a:t>耶和华，</a:t>
            </a:r>
            <a:r>
              <a:rPr lang="zh-CN" altLang="en-US" sz="2600" u="sng" dirty="0"/>
              <a:t>求告</a:t>
            </a:r>
            <a:r>
              <a:rPr lang="zh-CN" altLang="en-US" sz="2600" dirty="0"/>
              <a:t>他的名，将他所行的</a:t>
            </a:r>
            <a:r>
              <a:rPr lang="zh-CN" altLang="en-US" sz="2600" u="sng" dirty="0"/>
              <a:t>传扬</a:t>
            </a:r>
            <a:r>
              <a:rPr lang="zh-CN" altLang="en-US" sz="2600" dirty="0"/>
              <a:t>在万民中，提说他的名已被尊崇。你们要向耶和华</a:t>
            </a:r>
            <a:r>
              <a:rPr lang="zh-CN" altLang="en-US" sz="2600" u="sng" dirty="0"/>
              <a:t>唱歌</a:t>
            </a:r>
            <a:r>
              <a:rPr lang="zh-CN" altLang="en-US" sz="2600" dirty="0"/>
              <a:t>，因他所行的甚是美好！但愿这事普传天下。锡安的居民哪，当扬声</a:t>
            </a:r>
            <a:r>
              <a:rPr lang="zh-CN" altLang="en-US" sz="2600" u="sng" dirty="0"/>
              <a:t>欢呼</a:t>
            </a:r>
            <a:r>
              <a:rPr lang="zh-CN" altLang="en-US" sz="2600" dirty="0"/>
              <a:t>，因为在你们中间的以色列圣者乃为至大。”（</a:t>
            </a:r>
            <a:r>
              <a:rPr lang="en-US" altLang="zh-CN" sz="2600" dirty="0"/>
              <a:t>12:4-6</a:t>
            </a:r>
            <a:r>
              <a:rPr lang="zh-CN" altLang="en-US" sz="2600" dirty="0"/>
              <a:t>）</a:t>
            </a:r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14384285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6163" y="514350"/>
            <a:ext cx="4600576" cy="1013460"/>
          </a:xfrm>
        </p:spPr>
        <p:txBody>
          <a:bodyPr/>
          <a:lstStyle/>
          <a:p>
            <a:r>
              <a:rPr lang="zh-CN" altLang="en-US" dirty="0"/>
              <a:t>神的国、神的民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694" y="1527810"/>
            <a:ext cx="10577513" cy="45262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/>
              <a:t>最终，神并不看重地上曾有的各国（皆成历史，在新天新地中不复存在）。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zh-CN" altLang="en-US" dirty="0"/>
              <a:t>但地上生活过的每一个人都是神所造，在其一生之中，神都看重，他愿人人都悔改得救。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zh-CN" altLang="en-US" dirty="0"/>
              <a:t>最终，神只看重天上唯一永存的神国、及每一位属神的子民。</a:t>
            </a:r>
            <a:r>
              <a:rPr lang="en-US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6234516" y="5025779"/>
            <a:ext cx="3647153" cy="923330"/>
          </a:xfrm>
          <a:prstGeom prst="rect">
            <a:avLst/>
          </a:prstGeom>
          <a:solidFill>
            <a:srgbClr val="FFEE02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0"/>
                <a:solidFill>
                  <a:schemeClr val="tx2"/>
                </a:solidFill>
                <a:effectLst>
                  <a:reflection blurRad="6350" stA="53000" endA="300" endPos="35500" dir="5400000" sy="-90000" algn="bl" rotWithShape="0"/>
                </a:effectLst>
                <a:latin typeface="Kaiti SC" charset="-122"/>
                <a:ea typeface="Kaiti SC" charset="-122"/>
                <a:cs typeface="Kaiti SC" charset="-122"/>
              </a:rPr>
              <a:t>荣耀的结局</a:t>
            </a:r>
            <a:endParaRPr lang="en-US" altLang="zh-CN" sz="5400" b="1" dirty="0">
              <a:ln w="0"/>
              <a:solidFill>
                <a:schemeClr val="tx2"/>
              </a:solidFill>
              <a:effectLst>
                <a:reflection blurRad="6350" stA="53000" endA="300" endPos="35500" dir="5400000" sy="-90000" algn="bl" rotWithShape="0"/>
              </a:effectLst>
              <a:latin typeface="Kaiti SC" charset="-122"/>
              <a:ea typeface="Kaiti SC" charset="-122"/>
              <a:cs typeface="Kaiti SC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78625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0425" y="0"/>
            <a:ext cx="8415338" cy="685801"/>
          </a:xfrm>
        </p:spPr>
        <p:txBody>
          <a:bodyPr/>
          <a:lstStyle/>
          <a:p>
            <a:r>
              <a:rPr lang="zh-CN" altLang="en-US" dirty="0"/>
              <a:t>赛</a:t>
            </a:r>
            <a:r>
              <a:rPr lang="en-US" altLang="zh-CN" dirty="0"/>
              <a:t>7-12:</a:t>
            </a:r>
            <a:r>
              <a:rPr lang="zh-CN" altLang="en-US" dirty="0"/>
              <a:t> 神对国与民的审判和拯救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935" y="583882"/>
            <a:ext cx="10994233" cy="5931217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000" b="1" dirty="0">
                <a:solidFill>
                  <a:srgbClr val="0070C0"/>
                </a:solidFill>
                <a:latin typeface="+mj-ea"/>
                <a:ea typeface="+mj-ea"/>
              </a:rPr>
              <a:t>小 结</a:t>
            </a:r>
            <a:endParaRPr lang="en-US" altLang="zh-CN" sz="30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CN" altLang="en-US" sz="2000" b="1" dirty="0"/>
              <a:t>一、国与民的罪（得罪神）</a:t>
            </a:r>
            <a:endParaRPr lang="en-US" altLang="zh-CN" sz="2000" b="1" dirty="0"/>
          </a:p>
          <a:p>
            <a:pPr marL="548640" lvl="1" indent="0">
              <a:buNone/>
            </a:pPr>
            <a:r>
              <a:rPr lang="en-US" altLang="zh-CN" sz="2000" dirty="0"/>
              <a:t>1.</a:t>
            </a:r>
            <a:r>
              <a:rPr lang="zh-CN" altLang="en-US" sz="2000" dirty="0"/>
              <a:t> 众民之罪（精英群体、普通民众）</a:t>
            </a:r>
            <a:endParaRPr lang="en-US" altLang="zh-CN" sz="2000" dirty="0"/>
          </a:p>
          <a:p>
            <a:pPr marL="548640" lvl="1" indent="0">
              <a:buNone/>
            </a:pPr>
            <a:r>
              <a:rPr lang="en-US" altLang="zh-CN" sz="2000" dirty="0"/>
              <a:t>2.</a:t>
            </a:r>
            <a:r>
              <a:rPr lang="zh-CN" altLang="en-US" sz="2000" dirty="0"/>
              <a:t> 国之争战</a:t>
            </a:r>
            <a:endParaRPr lang="en-US" altLang="zh-CN" sz="2000" dirty="0"/>
          </a:p>
          <a:p>
            <a:pPr marL="0" indent="0">
              <a:buNone/>
            </a:pPr>
            <a:r>
              <a:rPr lang="zh-CN" altLang="en-US" sz="2000" b="1" dirty="0"/>
              <a:t>二、神的审判（警告）</a:t>
            </a:r>
            <a:endParaRPr lang="en-US" altLang="zh-CN" sz="2000" b="1" dirty="0"/>
          </a:p>
          <a:p>
            <a:pPr marL="548640" lvl="1" indent="0">
              <a:buNone/>
            </a:pPr>
            <a:r>
              <a:rPr lang="en-US" altLang="zh-CN" sz="2000" dirty="0"/>
              <a:t>1.</a:t>
            </a:r>
            <a:r>
              <a:rPr lang="zh-CN" altLang="en-US" sz="2000" dirty="0"/>
              <a:t> 外敌入侵</a:t>
            </a:r>
            <a:r>
              <a:rPr lang="en-US" altLang="zh-CN" sz="2000" dirty="0"/>
              <a:t>	2.</a:t>
            </a:r>
            <a:r>
              <a:rPr lang="zh-CN" altLang="en-US" sz="2000" dirty="0"/>
              <a:t> 神直接降罚</a:t>
            </a:r>
            <a:endParaRPr lang="en-US" altLang="zh-CN" sz="2000" dirty="0"/>
          </a:p>
          <a:p>
            <a:pPr marL="0" indent="0">
              <a:buNone/>
            </a:pPr>
            <a:r>
              <a:rPr lang="zh-CN" altLang="en-US" sz="2000" b="1" dirty="0"/>
              <a:t>三、神的拯救</a:t>
            </a:r>
            <a:endParaRPr lang="en-US" altLang="zh-CN" sz="2000" b="1" dirty="0"/>
          </a:p>
          <a:p>
            <a:pPr marL="548640" lvl="1" indent="0">
              <a:buNone/>
            </a:pPr>
            <a:r>
              <a:rPr lang="en-US" altLang="zh-CN" sz="2000" dirty="0"/>
              <a:t>1.</a:t>
            </a:r>
            <a:r>
              <a:rPr lang="zh-CN" altLang="en-US" sz="2000" dirty="0"/>
              <a:t> 神在历史中对国和民的拯救</a:t>
            </a:r>
          </a:p>
          <a:p>
            <a:pPr marL="548640" lvl="1" indent="0">
              <a:buNone/>
            </a:pPr>
            <a:r>
              <a:rPr lang="en-US" altLang="zh-CN" sz="2000" dirty="0"/>
              <a:t>2.</a:t>
            </a:r>
            <a:r>
              <a:rPr lang="zh-CN" altLang="en-US" sz="2000" dirty="0"/>
              <a:t> 弥赛亚的来临</a:t>
            </a:r>
            <a:r>
              <a:rPr lang="en-US" altLang="zh-CN" sz="2000" dirty="0"/>
              <a:t>——</a:t>
            </a:r>
            <a:r>
              <a:rPr lang="zh-CN" altLang="en-US" sz="2000" dirty="0"/>
              <a:t>摧毁撒旦的国、定恶人的罪；建立神的国、救出神的民</a:t>
            </a:r>
            <a:endParaRPr lang="en-US" altLang="zh-CN" sz="2000" dirty="0"/>
          </a:p>
          <a:p>
            <a:pPr marL="0" indent="0">
              <a:buNone/>
            </a:pPr>
            <a:r>
              <a:rPr lang="zh-CN" altLang="en-US" sz="2000" b="1" dirty="0"/>
              <a:t>四、人如何回应</a:t>
            </a:r>
            <a:endParaRPr lang="en-US" altLang="zh-CN" sz="2000" b="1" dirty="0"/>
          </a:p>
          <a:p>
            <a:pPr marL="548640" lvl="1" indent="0">
              <a:buNone/>
            </a:pPr>
            <a:r>
              <a:rPr lang="en-US" altLang="zh-CN" sz="2000" dirty="0"/>
              <a:t>1.</a:t>
            </a:r>
            <a:r>
              <a:rPr lang="zh-CN" altLang="en-US" sz="2000" dirty="0"/>
              <a:t> 人的错误回应：</a:t>
            </a:r>
            <a:r>
              <a:rPr lang="en-US" altLang="zh-CN" sz="2000" dirty="0"/>
              <a:t>1) </a:t>
            </a:r>
            <a:r>
              <a:rPr lang="zh-CN" altLang="en-US" sz="2000" dirty="0"/>
              <a:t>惧怕人，不惧怕神；</a:t>
            </a:r>
            <a:r>
              <a:rPr lang="en-US" altLang="zh-CN" sz="2000" dirty="0"/>
              <a:t>2) </a:t>
            </a:r>
            <a:r>
              <a:rPr lang="zh-CN" altLang="en-US" sz="2000" dirty="0"/>
              <a:t>咒骂王和神；</a:t>
            </a:r>
            <a:r>
              <a:rPr lang="en-US" altLang="zh-CN" sz="2000" dirty="0"/>
              <a:t>3) </a:t>
            </a:r>
            <a:r>
              <a:rPr lang="zh-CN" altLang="en-US" sz="2000" dirty="0"/>
              <a:t>不向神悔改，只倚靠人；</a:t>
            </a:r>
            <a:endParaRPr lang="en-US" altLang="zh-CN" sz="2000" dirty="0"/>
          </a:p>
          <a:p>
            <a:pPr marL="548640" lvl="1" indent="0">
              <a:buNone/>
            </a:pPr>
            <a:r>
              <a:rPr lang="en-US" altLang="zh-CN" sz="2000" dirty="0"/>
              <a:t>		</a:t>
            </a:r>
            <a:r>
              <a:rPr lang="zh-CN" altLang="en-US" sz="2000" dirty="0"/>
              <a:t>       </a:t>
            </a:r>
            <a:r>
              <a:rPr lang="en-US" altLang="zh-CN" sz="2000" dirty="0"/>
              <a:t>4) </a:t>
            </a:r>
            <a:r>
              <a:rPr lang="zh-CN" altLang="en-US" sz="2000" dirty="0"/>
              <a:t>放任自流；</a:t>
            </a:r>
            <a:r>
              <a:rPr lang="en-US" altLang="zh-CN" sz="2000" dirty="0"/>
              <a:t>5) </a:t>
            </a:r>
            <a:r>
              <a:rPr lang="zh-CN" altLang="en-US" sz="2000" dirty="0"/>
              <a:t>对灾祸的片面结论</a:t>
            </a:r>
            <a:endParaRPr lang="en-US" altLang="zh-CN" sz="2000" dirty="0"/>
          </a:p>
          <a:p>
            <a:pPr marL="548640" lvl="1" indent="0">
              <a:buNone/>
            </a:pPr>
            <a:r>
              <a:rPr lang="en-US" altLang="zh-CN" sz="2000" dirty="0"/>
              <a:t>2.</a:t>
            </a:r>
            <a:r>
              <a:rPr lang="zh-CN" altLang="en-US" sz="2000" dirty="0"/>
              <a:t> 人在苦难中当有的回应：</a:t>
            </a:r>
            <a:r>
              <a:rPr lang="en-US" altLang="zh-CN" sz="2000" dirty="0"/>
              <a:t>1)</a:t>
            </a:r>
            <a:r>
              <a:rPr lang="zh-CN" altLang="en-US" sz="2000" dirty="0"/>
              <a:t> 敬畏神，向神悔改；</a:t>
            </a:r>
            <a:r>
              <a:rPr lang="en-US" altLang="zh-CN" sz="2000" dirty="0"/>
              <a:t>2)</a:t>
            </a:r>
            <a:r>
              <a:rPr lang="zh-CN" altLang="en-US" sz="2000" dirty="0"/>
              <a:t> 信靠、等候、仰望神；</a:t>
            </a:r>
            <a:r>
              <a:rPr lang="en-US" altLang="zh-CN" sz="2000" dirty="0"/>
              <a:t>3)</a:t>
            </a:r>
            <a:r>
              <a:rPr lang="zh-CN" altLang="en-US" sz="2000" dirty="0"/>
              <a:t>求问神</a:t>
            </a:r>
            <a:endParaRPr lang="en-US" altLang="zh-CN" sz="2000" dirty="0"/>
          </a:p>
          <a:p>
            <a:pPr marL="548640" lvl="1" indent="0">
              <a:buNone/>
            </a:pPr>
            <a:r>
              <a:rPr lang="en-US" altLang="zh-CN" sz="2000" dirty="0"/>
              <a:t>3.</a:t>
            </a:r>
            <a:r>
              <a:rPr lang="zh-CN" altLang="en-US" sz="2000" dirty="0"/>
              <a:t> 人得救后当有的回应：</a:t>
            </a:r>
            <a:r>
              <a:rPr lang="en-US" altLang="zh-CN" sz="2000" dirty="0"/>
              <a:t>1)</a:t>
            </a:r>
            <a:r>
              <a:rPr lang="zh-CN" altLang="en-US" sz="2000" dirty="0"/>
              <a:t>不再倚靠人，而是持续倚靠神；</a:t>
            </a:r>
            <a:r>
              <a:rPr lang="en-US" altLang="zh-CN" sz="2000" dirty="0"/>
              <a:t>2)</a:t>
            </a:r>
            <a:r>
              <a:rPr lang="zh-CN" altLang="en-US" sz="2000" dirty="0"/>
              <a:t> 称谢、求告、传扬、歌颂神</a:t>
            </a:r>
          </a:p>
          <a:p>
            <a:pPr marL="548640" lvl="1" indent="0">
              <a:buNone/>
            </a:pPr>
            <a:endParaRPr lang="zh-CN" alt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586545" y="849153"/>
            <a:ext cx="4514843" cy="2700337"/>
          </a:xfrm>
          <a:prstGeom prst="rect">
            <a:avLst/>
          </a:prstGeom>
          <a:solidFill>
            <a:srgbClr val="EFEEBD"/>
          </a:solidFill>
          <a:ln w="9525">
            <a:solidFill>
              <a:schemeClr val="accent1"/>
            </a:solidFill>
          </a:ln>
        </p:spPr>
        <p:txBody>
          <a:bodyPr/>
          <a:lstStyle>
            <a:lvl1pPr marL="411480" lvl="0" indent="-41148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8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1540" lvl="1" indent="-34290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lvl="3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2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lvl="4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lvl="5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lvl="6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lvl="7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lvl="8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000" dirty="0"/>
              <a:t>几个延伸点：</a:t>
            </a:r>
            <a:endParaRPr lang="en-US" altLang="zh-CN" sz="2000" dirty="0"/>
          </a:p>
          <a:p>
            <a:r>
              <a:rPr lang="en-US" altLang="zh-CN" sz="2000" dirty="0"/>
              <a:t>1.</a:t>
            </a:r>
            <a:r>
              <a:rPr lang="zh-CN" altLang="en-US" sz="2000" dirty="0"/>
              <a:t> 人骄傲的错觉与事实的真相</a:t>
            </a:r>
            <a:endParaRPr lang="en-US" altLang="zh-CN" sz="2000" dirty="0"/>
          </a:p>
          <a:p>
            <a:r>
              <a:rPr lang="en-US" altLang="zh-CN" sz="2000" dirty="0"/>
              <a:t>2.</a:t>
            </a:r>
            <a:r>
              <a:rPr lang="zh-CN" altLang="en-US" sz="2000" dirty="0"/>
              <a:t> 战争的几种可能性质：人的罪；神的审判；神的拯救</a:t>
            </a:r>
            <a:endParaRPr lang="en-US" altLang="zh-CN" sz="2000" dirty="0"/>
          </a:p>
          <a:p>
            <a:r>
              <a:rPr lang="en-US" altLang="zh-CN" sz="2000" dirty="0"/>
              <a:t>3.</a:t>
            </a:r>
            <a:r>
              <a:rPr lang="zh-CN" altLang="en-US" sz="2000" dirty="0"/>
              <a:t> 人的谋算与神的旨意</a:t>
            </a:r>
            <a:endParaRPr lang="en-US" altLang="zh-CN" sz="2000" dirty="0"/>
          </a:p>
          <a:p>
            <a:r>
              <a:rPr lang="en-US" altLang="zh-CN" sz="2000" dirty="0"/>
              <a:t>4.</a:t>
            </a:r>
            <a:r>
              <a:rPr lang="zh-CN" altLang="en-US" sz="2000" dirty="0"/>
              <a:t> 北国以色列与南国犹大的对比</a:t>
            </a:r>
            <a:endParaRPr lang="en-US" altLang="zh-CN" sz="2000" dirty="0"/>
          </a:p>
          <a:p>
            <a:r>
              <a:rPr lang="en-US" altLang="zh-CN" sz="2000" dirty="0"/>
              <a:t>5.</a:t>
            </a:r>
            <a:r>
              <a:rPr lang="zh-CN" altLang="en-US" sz="2000" dirty="0"/>
              <a:t> 神最终看重：神的国、神的民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45165326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170622"/>
            <a:ext cx="10972800" cy="4526280"/>
          </a:xfrm>
        </p:spPr>
        <p:txBody>
          <a:bodyPr/>
          <a:lstStyle/>
          <a:p>
            <a:pPr marL="0" lvl="2" indent="0" algn="ctr">
              <a:buNone/>
            </a:pPr>
            <a:r>
              <a:rPr lang="zh-CN" altLang="en-US" sz="3800" dirty="0">
                <a:solidFill>
                  <a:schemeClr val="tx2"/>
                </a:solidFill>
                <a:latin typeface="Kaiti SC" charset="-122"/>
                <a:ea typeface="Kaiti SC" charset="-122"/>
                <a:cs typeface="Kaiti SC" charset="-122"/>
              </a:rPr>
              <a:t>万国啊，你们都当赞美耶和华！</a:t>
            </a:r>
            <a:endParaRPr lang="en-US" altLang="zh-CN" sz="3800" dirty="0">
              <a:solidFill>
                <a:schemeClr val="tx2"/>
              </a:solidFill>
              <a:latin typeface="Kaiti SC" charset="-122"/>
              <a:ea typeface="Kaiti SC" charset="-122"/>
              <a:cs typeface="Kaiti SC" charset="-122"/>
            </a:endParaRPr>
          </a:p>
          <a:p>
            <a:pPr marL="0" lvl="2" indent="0" algn="ctr">
              <a:buNone/>
            </a:pPr>
            <a:r>
              <a:rPr lang="zh-CN" altLang="en-US" sz="3800" dirty="0">
                <a:solidFill>
                  <a:schemeClr val="tx2"/>
                </a:solidFill>
                <a:latin typeface="Kaiti SC" charset="-122"/>
                <a:ea typeface="Kaiti SC" charset="-122"/>
                <a:cs typeface="Kaiti SC" charset="-122"/>
              </a:rPr>
              <a:t>万民哪，你们都当颂赞他！</a:t>
            </a:r>
            <a:endParaRPr lang="en-US" altLang="zh-CN" sz="3800" dirty="0">
              <a:solidFill>
                <a:schemeClr val="tx2"/>
              </a:solidFill>
              <a:latin typeface="Kaiti SC" charset="-122"/>
              <a:ea typeface="Kaiti SC" charset="-122"/>
              <a:cs typeface="Kaiti SC" charset="-122"/>
            </a:endParaRPr>
          </a:p>
          <a:p>
            <a:pPr marL="0" lvl="2" indent="0" algn="ctr">
              <a:buNone/>
            </a:pPr>
            <a:r>
              <a:rPr lang="zh-CN" altLang="en-US" sz="3800" dirty="0">
                <a:solidFill>
                  <a:schemeClr val="tx2"/>
                </a:solidFill>
                <a:latin typeface="Kaiti SC" charset="-122"/>
                <a:ea typeface="Kaiti SC" charset="-122"/>
                <a:cs typeface="Kaiti SC" charset="-122"/>
              </a:rPr>
              <a:t>因为他向我们大施慈爱，</a:t>
            </a:r>
            <a:endParaRPr lang="en-US" altLang="zh-CN" sz="3800" dirty="0">
              <a:solidFill>
                <a:schemeClr val="tx2"/>
              </a:solidFill>
              <a:latin typeface="Kaiti SC" charset="-122"/>
              <a:ea typeface="Kaiti SC" charset="-122"/>
              <a:cs typeface="Kaiti SC" charset="-122"/>
            </a:endParaRPr>
          </a:p>
          <a:p>
            <a:pPr marL="0" lvl="2" indent="0" algn="ctr">
              <a:buNone/>
            </a:pPr>
            <a:r>
              <a:rPr lang="zh-CN" altLang="en-US" sz="3800" dirty="0">
                <a:solidFill>
                  <a:schemeClr val="tx2"/>
                </a:solidFill>
                <a:latin typeface="Kaiti SC" charset="-122"/>
                <a:ea typeface="Kaiti SC" charset="-122"/>
                <a:cs typeface="Kaiti SC" charset="-122"/>
              </a:rPr>
              <a:t>耶和华的诚实存到永远。</a:t>
            </a:r>
            <a:endParaRPr lang="en-US" altLang="zh-CN" sz="3800" dirty="0">
              <a:solidFill>
                <a:schemeClr val="tx2"/>
              </a:solidFill>
              <a:latin typeface="Kaiti SC" charset="-122"/>
              <a:ea typeface="Kaiti SC" charset="-122"/>
              <a:cs typeface="Kaiti SC" charset="-122"/>
            </a:endParaRPr>
          </a:p>
          <a:p>
            <a:pPr marL="0" lvl="2" indent="0" algn="ctr">
              <a:buNone/>
            </a:pPr>
            <a:r>
              <a:rPr lang="zh-CN" altLang="en-US" sz="3800" dirty="0">
                <a:solidFill>
                  <a:schemeClr val="tx2"/>
                </a:solidFill>
                <a:latin typeface="Kaiti SC" charset="-122"/>
                <a:ea typeface="Kaiti SC" charset="-122"/>
                <a:cs typeface="Kaiti SC" charset="-122"/>
              </a:rPr>
              <a:t>你们要赞美耶和华！</a:t>
            </a:r>
            <a:endParaRPr lang="en-US" altLang="zh-CN" sz="3800" dirty="0">
              <a:solidFill>
                <a:schemeClr val="tx2"/>
              </a:solidFill>
              <a:latin typeface="Kaiti SC" charset="-122"/>
              <a:ea typeface="Kaiti SC" charset="-122"/>
              <a:cs typeface="Kaiti SC" charset="-122"/>
            </a:endParaRPr>
          </a:p>
          <a:p>
            <a:pPr marL="0" lvl="2" indent="0" algn="ctr">
              <a:buNone/>
            </a:pPr>
            <a:r>
              <a:rPr lang="zh-CN" altLang="en-US" sz="3800" dirty="0">
                <a:solidFill>
                  <a:schemeClr val="tx2"/>
                </a:solidFill>
                <a:latin typeface="Kaiti SC" charset="-122"/>
                <a:ea typeface="Kaiti SC" charset="-122"/>
                <a:cs typeface="Kaiti SC" charset="-122"/>
              </a:rPr>
              <a:t>（诗篇第</a:t>
            </a:r>
            <a:r>
              <a:rPr lang="en-US" altLang="zh-CN" sz="3800" dirty="0">
                <a:solidFill>
                  <a:schemeClr val="tx2"/>
                </a:solidFill>
                <a:latin typeface="Kaiti SC" charset="-122"/>
                <a:ea typeface="Kaiti SC" charset="-122"/>
                <a:cs typeface="Kaiti SC" charset="-122"/>
              </a:rPr>
              <a:t>117</a:t>
            </a:r>
            <a:r>
              <a:rPr lang="zh-CN" altLang="en-US" sz="3800" dirty="0">
                <a:solidFill>
                  <a:schemeClr val="tx2"/>
                </a:solidFill>
                <a:latin typeface="Kaiti SC" charset="-122"/>
                <a:ea typeface="Kaiti SC" charset="-122"/>
                <a:cs typeface="Kaiti SC" charset="-122"/>
              </a:rPr>
              <a:t>篇）</a:t>
            </a:r>
          </a:p>
        </p:txBody>
      </p:sp>
    </p:spTree>
    <p:extLst>
      <p:ext uri="{BB962C8B-B14F-4D97-AF65-F5344CB8AC3E}">
        <p14:creationId xmlns:p14="http://schemas.microsoft.com/office/powerpoint/2010/main" val="176325947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98335" y="870267"/>
            <a:ext cx="4111625" cy="1013460"/>
          </a:xfrm>
        </p:spPr>
        <p:txBody>
          <a:bodyPr/>
          <a:lstStyle/>
          <a:p>
            <a:pPr algn="ctr"/>
            <a:r>
              <a:rPr lang="zh-CN" altLang="en-US" sz="3200" dirty="0">
                <a:sym typeface="+mn-ea"/>
              </a:rPr>
              <a:t>末后的日子</a:t>
            </a:r>
            <a:endParaRPr lang="zh-CN" altLang="en-US" sz="3200" dirty="0"/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386894282"/>
              </p:ext>
            </p:extLst>
          </p:nvPr>
        </p:nvGraphicFramePr>
        <p:xfrm>
          <a:off x="6648450" y="1432242"/>
          <a:ext cx="4612640" cy="3552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val="1889241947"/>
              </p:ext>
            </p:extLst>
          </p:nvPr>
        </p:nvGraphicFramePr>
        <p:xfrm>
          <a:off x="9134475" y="4985067"/>
          <a:ext cx="1854835" cy="1401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图示 8"/>
          <p:cNvGraphicFramePr/>
          <p:nvPr>
            <p:extLst>
              <p:ext uri="{D42A27DB-BD31-4B8C-83A1-F6EECF244321}">
                <p14:modId xmlns:p14="http://schemas.microsoft.com/office/powerpoint/2010/main" val="77591480"/>
              </p:ext>
            </p:extLst>
          </p:nvPr>
        </p:nvGraphicFramePr>
        <p:xfrm>
          <a:off x="7550785" y="4985067"/>
          <a:ext cx="1854835" cy="1401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cxnSp>
        <p:nvCxnSpPr>
          <p:cNvPr id="10" name="直接连接符 9"/>
          <p:cNvCxnSpPr/>
          <p:nvPr/>
        </p:nvCxnSpPr>
        <p:spPr>
          <a:xfrm>
            <a:off x="6331585" y="4807902"/>
            <a:ext cx="5247005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3" name="图示 12"/>
          <p:cNvGraphicFramePr/>
          <p:nvPr>
            <p:extLst>
              <p:ext uri="{D42A27DB-BD31-4B8C-83A1-F6EECF244321}">
                <p14:modId xmlns:p14="http://schemas.microsoft.com/office/powerpoint/2010/main" val="557430631"/>
              </p:ext>
            </p:extLst>
          </p:nvPr>
        </p:nvGraphicFramePr>
        <p:xfrm>
          <a:off x="0" y="1935162"/>
          <a:ext cx="3068320" cy="2546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6" name="图示 15"/>
          <p:cNvGraphicFramePr/>
          <p:nvPr>
            <p:extLst>
              <p:ext uri="{D42A27DB-BD31-4B8C-83A1-F6EECF244321}">
                <p14:modId xmlns:p14="http://schemas.microsoft.com/office/powerpoint/2010/main" val="1243511498"/>
              </p:ext>
            </p:extLst>
          </p:nvPr>
        </p:nvGraphicFramePr>
        <p:xfrm>
          <a:off x="1640840" y="3925887"/>
          <a:ext cx="1854835" cy="1401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17" name="标题 1"/>
          <p:cNvSpPr>
            <a:spLocks noGrp="1"/>
          </p:cNvSpPr>
          <p:nvPr/>
        </p:nvSpPr>
        <p:spPr>
          <a:xfrm>
            <a:off x="1269365" y="1037272"/>
            <a:ext cx="3473450" cy="101346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l" defTabSz="109728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84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3200"/>
              <a:t>今日</a:t>
            </a:r>
          </a:p>
        </p:txBody>
      </p:sp>
      <p:graphicFrame>
        <p:nvGraphicFramePr>
          <p:cNvPr id="19" name="图示 18"/>
          <p:cNvGraphicFramePr/>
          <p:nvPr>
            <p:extLst>
              <p:ext uri="{D42A27DB-BD31-4B8C-83A1-F6EECF244321}">
                <p14:modId xmlns:p14="http://schemas.microsoft.com/office/powerpoint/2010/main" val="2042310964"/>
              </p:ext>
            </p:extLst>
          </p:nvPr>
        </p:nvGraphicFramePr>
        <p:xfrm>
          <a:off x="3772535" y="3583622"/>
          <a:ext cx="1854835" cy="1401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graphicFrame>
        <p:nvGraphicFramePr>
          <p:cNvPr id="20" name="图示 19"/>
          <p:cNvGraphicFramePr/>
          <p:nvPr>
            <p:extLst>
              <p:ext uri="{D42A27DB-BD31-4B8C-83A1-F6EECF244321}">
                <p14:modId xmlns:p14="http://schemas.microsoft.com/office/powerpoint/2010/main" val="1155637566"/>
              </p:ext>
            </p:extLst>
          </p:nvPr>
        </p:nvGraphicFramePr>
        <p:xfrm>
          <a:off x="3264535" y="2539047"/>
          <a:ext cx="1854835" cy="1401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3" r:lo="rId34" r:qs="rId35" r:cs="rId36"/>
          </a:graphicData>
        </a:graphic>
      </p:graphicFrame>
      <p:cxnSp>
        <p:nvCxnSpPr>
          <p:cNvPr id="21" name="直接箭头连接符 20"/>
          <p:cNvCxnSpPr/>
          <p:nvPr/>
        </p:nvCxnSpPr>
        <p:spPr>
          <a:xfrm flipV="1">
            <a:off x="3171190" y="4219257"/>
            <a:ext cx="941705" cy="369570"/>
          </a:xfrm>
          <a:prstGeom prst="straightConnector1">
            <a:avLst/>
          </a:prstGeom>
          <a:ln w="76200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乘号 21"/>
          <p:cNvSpPr/>
          <p:nvPr/>
        </p:nvSpPr>
        <p:spPr>
          <a:xfrm>
            <a:off x="7628890" y="4912042"/>
            <a:ext cx="1698625" cy="1546860"/>
          </a:xfrm>
          <a:prstGeom prst="mathMultiply">
            <a:avLst>
              <a:gd name="adj1" fmla="val 39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 rot="20280000">
            <a:off x="3462655" y="4596447"/>
            <a:ext cx="7346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结</a:t>
            </a:r>
            <a:r>
              <a:rPr lang="en-US" altLang="zh-CN"/>
              <a:t>18</a:t>
            </a:r>
            <a:r>
              <a:rPr lang="zh-CN" altLang="en-US"/>
              <a:t>：</a:t>
            </a:r>
            <a:r>
              <a:rPr lang="en-US" altLang="zh-CN"/>
              <a:t>21-24</a:t>
            </a: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3264535" y="-41912"/>
            <a:ext cx="8894604" cy="668021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l" defTabSz="109728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84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dirty="0"/>
              <a:t>赛</a:t>
            </a:r>
            <a:r>
              <a:rPr lang="en-US" altLang="zh-CN" dirty="0"/>
              <a:t>2-4</a:t>
            </a:r>
            <a:r>
              <a:rPr lang="zh-CN" altLang="en-US" dirty="0"/>
              <a:t>  </a:t>
            </a:r>
            <a:r>
              <a:rPr lang="zh-CN" altLang="en-US" dirty="0">
                <a:solidFill>
                  <a:schemeClr val="accent6"/>
                </a:solidFill>
              </a:rPr>
              <a:t>审判</a:t>
            </a:r>
            <a:r>
              <a:rPr lang="zh-CN" altLang="en-US" dirty="0"/>
              <a:t>与</a:t>
            </a:r>
            <a:r>
              <a:rPr lang="zh-CN" altLang="en-US" dirty="0">
                <a:solidFill>
                  <a:schemeClr val="tx2"/>
                </a:solidFill>
              </a:rPr>
              <a:t>救赎</a:t>
            </a:r>
            <a:r>
              <a:rPr lang="zh-CN" altLang="en-US" dirty="0"/>
              <a:t>的日子</a:t>
            </a:r>
          </a:p>
        </p:txBody>
      </p:sp>
    </p:spTree>
    <p:extLst>
      <p:ext uri="{BB962C8B-B14F-4D97-AF65-F5344CB8AC3E}">
        <p14:creationId xmlns:p14="http://schemas.microsoft.com/office/powerpoint/2010/main" val="140985119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06" y="802414"/>
            <a:ext cx="10972800" cy="86259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/>
              <a:t>赛</a:t>
            </a:r>
            <a:r>
              <a:rPr lang="en-US" altLang="zh-CN" dirty="0"/>
              <a:t>7-12:</a:t>
            </a:r>
            <a:r>
              <a:rPr lang="zh-CN" altLang="en-US" dirty="0"/>
              <a:t> 神对国与民的</a:t>
            </a:r>
            <a:r>
              <a:rPr lang="zh-CN" altLang="en-US" dirty="0">
                <a:solidFill>
                  <a:schemeClr val="accent6"/>
                </a:solidFill>
              </a:rPr>
              <a:t>审判</a:t>
            </a:r>
            <a:r>
              <a:rPr lang="zh-CN" altLang="en-US" dirty="0"/>
              <a:t>和</a:t>
            </a:r>
            <a:r>
              <a:rPr lang="zh-CN" altLang="en-US" dirty="0">
                <a:solidFill>
                  <a:schemeClr val="accent1"/>
                </a:solidFill>
              </a:rPr>
              <a:t>拯救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398816"/>
              </p:ext>
            </p:extLst>
          </p:nvPr>
        </p:nvGraphicFramePr>
        <p:xfrm>
          <a:off x="2448605" y="2037053"/>
          <a:ext cx="6771388" cy="1762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3020108" y="3140436"/>
            <a:ext cx="8993" cy="160009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8423954"/>
              </p:ext>
            </p:extLst>
          </p:nvPr>
        </p:nvGraphicFramePr>
        <p:xfrm>
          <a:off x="2448605" y="4081588"/>
          <a:ext cx="6771388" cy="1762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813848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21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赛</a:t>
            </a:r>
            <a:r>
              <a:rPr lang="en-US" altLang="zh-CN" dirty="0"/>
              <a:t>7-12:</a:t>
            </a:r>
            <a:r>
              <a:rPr lang="zh-CN" altLang="en-US" dirty="0"/>
              <a:t> 神对国与民的审判和拯救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798" y="1369695"/>
            <a:ext cx="8843965" cy="452628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600" b="1" dirty="0">
                <a:solidFill>
                  <a:srgbClr val="0070C0"/>
                </a:solidFill>
              </a:rPr>
              <a:t>       主要内容</a:t>
            </a:r>
            <a:endParaRPr lang="en-US" altLang="zh-CN" sz="3600" b="1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	</a:t>
            </a:r>
            <a:r>
              <a:rPr lang="zh-CN" altLang="en-US" sz="3200" dirty="0"/>
              <a:t>一、国与民的罪</a:t>
            </a:r>
            <a:endParaRPr lang="en-US" altLang="zh-CN" sz="32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	</a:t>
            </a:r>
            <a:r>
              <a:rPr lang="zh-CN" altLang="en-US" sz="3200" dirty="0"/>
              <a:t>二、神的审判</a:t>
            </a:r>
            <a:endParaRPr lang="en-US" altLang="zh-CN" sz="32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	</a:t>
            </a:r>
            <a:r>
              <a:rPr lang="zh-CN" altLang="en-US" sz="3200" dirty="0"/>
              <a:t>三、神的拯救</a:t>
            </a:r>
            <a:endParaRPr lang="en-US" altLang="zh-CN" sz="32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	</a:t>
            </a:r>
            <a:r>
              <a:rPr lang="zh-CN" altLang="en-US" sz="3200" dirty="0"/>
              <a:t>四、人如何回应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68284776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一、国与民的罪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1537" y="1527810"/>
            <a:ext cx="10448925" cy="44862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众民之罪</a:t>
            </a:r>
            <a:endParaRPr lang="en-US" altLang="zh-CN" dirty="0"/>
          </a:p>
          <a:p>
            <a:pPr marL="937260" lvl="1" indent="-457200">
              <a:buFont typeface="+mj-lt"/>
              <a:buAutoNum type="arabicParenR"/>
            </a:pPr>
            <a:r>
              <a:rPr lang="zh-CN" altLang="en-US" dirty="0"/>
              <a:t>精英群体（</a:t>
            </a:r>
            <a:r>
              <a:rPr lang="en-US" altLang="zh-CN" dirty="0"/>
              <a:t>1:23;</a:t>
            </a:r>
            <a:r>
              <a:rPr lang="zh-CN" altLang="en-US" dirty="0"/>
              <a:t> 结</a:t>
            </a:r>
            <a:r>
              <a:rPr lang="en-US" altLang="zh-CN" dirty="0"/>
              <a:t>34:2-4,18-19</a:t>
            </a:r>
            <a:r>
              <a:rPr lang="zh-CN" altLang="en-US" dirty="0"/>
              <a:t>）</a:t>
            </a:r>
            <a:endParaRPr lang="en-US" altLang="zh-CN" dirty="0"/>
          </a:p>
          <a:p>
            <a:pPr marL="1417320" lvl="2" indent="-457200"/>
            <a:r>
              <a:rPr lang="zh-CN" altLang="en-US" dirty="0"/>
              <a:t>有特殊的权力与责任、特殊的影响力，神对他们有特别的审判（</a:t>
            </a:r>
            <a:r>
              <a:rPr lang="en-US" altLang="zh-CN" dirty="0"/>
              <a:t>3:14-15</a:t>
            </a:r>
            <a:r>
              <a:rPr lang="zh-CN" altLang="en-US" dirty="0"/>
              <a:t>）</a:t>
            </a:r>
            <a:endParaRPr lang="en-US" altLang="zh-CN" dirty="0"/>
          </a:p>
          <a:p>
            <a:pPr marL="1417320" lvl="2" indent="-457200"/>
            <a:r>
              <a:rPr lang="zh-CN" altLang="en-US" dirty="0"/>
              <a:t>例如：统治者、官长、长老、影响民众信仰或思想的人（如以色列的祭司、文士、先知等）、其他精英等</a:t>
            </a:r>
            <a:endParaRPr lang="en-US" altLang="zh-CN" dirty="0"/>
          </a:p>
          <a:p>
            <a:pPr marL="937260" lvl="1" indent="-457200">
              <a:buFont typeface="+mj-lt"/>
              <a:buAutoNum type="arabicParenR" startAt="2"/>
            </a:pPr>
            <a:r>
              <a:rPr lang="zh-CN" altLang="en-US" dirty="0"/>
              <a:t>普通民众（</a:t>
            </a:r>
            <a:r>
              <a:rPr lang="en-US" altLang="zh-CN" dirty="0"/>
              <a:t>1:4;</a:t>
            </a:r>
            <a:r>
              <a:rPr lang="zh-CN" altLang="en-US" dirty="0"/>
              <a:t> </a:t>
            </a:r>
            <a:r>
              <a:rPr lang="en-US" altLang="zh-CN" dirty="0"/>
              <a:t>2:8-9;</a:t>
            </a:r>
            <a:r>
              <a:rPr lang="zh-CN" altLang="en-US" dirty="0"/>
              <a:t> </a:t>
            </a:r>
            <a:r>
              <a:rPr lang="en-US" altLang="zh-CN" dirty="0"/>
              <a:t>3:8</a:t>
            </a:r>
            <a:r>
              <a:rPr lang="zh-CN" altLang="en-US" dirty="0"/>
              <a:t>）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国之争战</a:t>
            </a:r>
            <a:endParaRPr lang="en-US" altLang="zh-CN" dirty="0"/>
          </a:p>
          <a:p>
            <a:pPr marL="994410" lvl="1" indent="-514350">
              <a:buFont typeface="+mj-lt"/>
              <a:buAutoNum type="arabicParenR"/>
            </a:pPr>
            <a:r>
              <a:rPr lang="zh-CN" altLang="en-US" dirty="0"/>
              <a:t>内部争斗（</a:t>
            </a:r>
            <a:r>
              <a:rPr lang="en-US" altLang="zh-CN" dirty="0"/>
              <a:t>9:21</a:t>
            </a:r>
            <a:r>
              <a:rPr lang="zh-CN" altLang="en-US" dirty="0"/>
              <a:t>）</a:t>
            </a:r>
            <a:endParaRPr lang="en-US" altLang="zh-CN" dirty="0"/>
          </a:p>
          <a:p>
            <a:pPr marL="994410" lvl="1" indent="-514350">
              <a:buFont typeface="+mj-lt"/>
              <a:buAutoNum type="arabicParenR"/>
            </a:pPr>
            <a:r>
              <a:rPr lang="zh-CN" altLang="en-US" dirty="0"/>
              <a:t>对外侵略（</a:t>
            </a:r>
            <a:r>
              <a:rPr lang="en-US" altLang="zh-CN" dirty="0"/>
              <a:t>9:21;</a:t>
            </a:r>
            <a:r>
              <a:rPr lang="zh-CN" altLang="en-US" dirty="0"/>
              <a:t> </a:t>
            </a:r>
            <a:r>
              <a:rPr lang="en-US" altLang="zh-CN" dirty="0"/>
              <a:t>10:5-7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121545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7" y="1114425"/>
            <a:ext cx="10972800" cy="1013460"/>
          </a:xfrm>
        </p:spPr>
        <p:txBody>
          <a:bodyPr/>
          <a:lstStyle/>
          <a:p>
            <a:r>
              <a:rPr lang="zh-CN" altLang="en-US" dirty="0"/>
              <a:t>二、神的审判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038" y="2457450"/>
            <a:ext cx="9877424" cy="3556635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/>
              <a:t>外敌入侵</a:t>
            </a:r>
            <a:endParaRPr lang="en-US" altLang="zh-CN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/>
              <a:t>神直接降罚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9361923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624810"/>
              </p:ext>
            </p:extLst>
          </p:nvPr>
        </p:nvGraphicFramePr>
        <p:xfrm>
          <a:off x="456809" y="3797636"/>
          <a:ext cx="7202942" cy="2279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4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7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47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一、国与民的罪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二、神的审判</a:t>
                      </a:r>
                      <a:endParaRPr lang="en-US" altLang="zh-CN" dirty="0"/>
                    </a:p>
                    <a:p>
                      <a:r>
                        <a:rPr lang="zh-CN" altLang="en-US" dirty="0"/>
                        <a:t>（警告）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三、神的拯救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4950">
                <a:tc>
                  <a:txBody>
                    <a:bodyPr/>
                    <a:lstStyle/>
                    <a:p>
                      <a:r>
                        <a:rPr lang="zh-CN" altLang="en-US" dirty="0"/>
                        <a:t>例</a:t>
                      </a:r>
                      <a:r>
                        <a:rPr lang="en-US" altLang="zh-CN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犹大国民的众罪（</a:t>
                      </a:r>
                      <a:r>
                        <a:rPr lang="en-US" altLang="zh-CN" dirty="0"/>
                        <a:t>1-6</a:t>
                      </a:r>
                      <a:r>
                        <a:rPr lang="zh-CN" altLang="en-US" dirty="0"/>
                        <a:t>章）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被亚兰和以色列联军</a:t>
                      </a:r>
                      <a:r>
                        <a:rPr lang="zh-CN" altLang="en-US" dirty="0"/>
                        <a:t>攻打</a:t>
                      </a:r>
                      <a:endParaRPr lang="en-US" altLang="zh-CN" dirty="0"/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     （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7:1-2</a:t>
                      </a:r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/>
                        <a:t>却不能攻取（</a:t>
                      </a:r>
                      <a:r>
                        <a:rPr lang="en-US" altLang="zh-CN" dirty="0"/>
                        <a:t>7:1</a:t>
                      </a:r>
                      <a:r>
                        <a:rPr lang="zh-CN" altLang="en-US" dirty="0"/>
                        <a:t>）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1913" y="0"/>
            <a:ext cx="7303175" cy="656272"/>
          </a:xfrm>
        </p:spPr>
        <p:txBody>
          <a:bodyPr/>
          <a:lstStyle/>
          <a:p>
            <a:r>
              <a:rPr lang="zh-CN" altLang="en-US" dirty="0"/>
              <a:t>神对国与民的审判和拯救</a:t>
            </a:r>
            <a:r>
              <a:rPr lang="en-US" altLang="zh-CN" dirty="0"/>
              <a:t>	</a:t>
            </a:r>
            <a:r>
              <a:rPr lang="zh-CN" altLang="en-US" dirty="0"/>
              <a:t>  例</a:t>
            </a:r>
            <a:r>
              <a:rPr lang="en-US" altLang="zh-CN" dirty="0"/>
              <a:t>1</a:t>
            </a:r>
            <a:endParaRPr lang="en-US" dirty="0"/>
          </a:p>
        </p:txBody>
      </p:sp>
      <p:pic>
        <p:nvPicPr>
          <p:cNvPr id="5" name="Picture 2" descr="https://timgsa.baidu.com/timg?image&amp;quality=80&amp;size=b9999_10000&amp;sec=1553327389429&amp;di=74d347658dcd887fc4d6b67727bbb2e8&amp;imgtype=0&amp;src=http%3A%2F%2Fs8.sinaimg.cn%2Fmw690%2F001LRieQty72dwXY9N517%26690">
            <a:extLst>
              <a:ext uri="{FF2B5EF4-FFF2-40B4-BE49-F238E27FC236}">
                <a16:creationId xmlns:a16="http://schemas.microsoft.com/office/drawing/2014/main" id="{F539EA27-B924-432B-A207-9058CEA429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570" r="531" b="7189"/>
          <a:stretch/>
        </p:blipFill>
        <p:spPr bwMode="auto">
          <a:xfrm>
            <a:off x="7990482" y="963193"/>
            <a:ext cx="3749089" cy="489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本框 1">
            <a:extLst>
              <a:ext uri="{FF2B5EF4-FFF2-40B4-BE49-F238E27FC236}">
                <a16:creationId xmlns:a16="http://schemas.microsoft.com/office/drawing/2014/main" id="{5AAFC54F-A4AE-4849-B254-45E6387C2A0C}"/>
              </a:ext>
            </a:extLst>
          </p:cNvPr>
          <p:cNvSpPr txBox="1"/>
          <p:nvPr/>
        </p:nvSpPr>
        <p:spPr>
          <a:xfrm rot="1268241">
            <a:off x="9550460" y="1324191"/>
            <a:ext cx="400110" cy="637735"/>
          </a:xfrm>
          <a:prstGeom prst="rect">
            <a:avLst/>
          </a:prstGeom>
          <a:solidFill>
            <a:srgbClr val="FFFF00"/>
          </a:solidFill>
        </p:spPr>
        <p:txBody>
          <a:bodyPr vert="eaVert" wrap="square" rtlCol="0">
            <a:spAutoFit/>
          </a:bodyPr>
          <a:lstStyle/>
          <a:p>
            <a:r>
              <a:rPr lang="zh-CN" altLang="en-US" sz="1400" dirty="0"/>
              <a:t>腓尼基</a:t>
            </a:r>
          </a:p>
        </p:txBody>
      </p:sp>
      <p:sp>
        <p:nvSpPr>
          <p:cNvPr id="7" name="文本框 4">
            <a:extLst>
              <a:ext uri="{FF2B5EF4-FFF2-40B4-BE49-F238E27FC236}">
                <a16:creationId xmlns:a16="http://schemas.microsoft.com/office/drawing/2014/main" id="{D8C1BA68-3081-4898-8641-5D668D58064A}"/>
              </a:ext>
            </a:extLst>
          </p:cNvPr>
          <p:cNvSpPr txBox="1"/>
          <p:nvPr/>
        </p:nvSpPr>
        <p:spPr>
          <a:xfrm>
            <a:off x="9429295" y="2775492"/>
            <a:ext cx="952902" cy="36933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以色列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240DDB4-76FF-484B-A6AA-046E8106AECC}"/>
              </a:ext>
            </a:extLst>
          </p:cNvPr>
          <p:cNvSpPr txBox="1"/>
          <p:nvPr/>
        </p:nvSpPr>
        <p:spPr>
          <a:xfrm>
            <a:off x="10351512" y="1777205"/>
            <a:ext cx="952902" cy="369332"/>
          </a:xfrm>
          <a:prstGeom prst="rect">
            <a:avLst/>
          </a:prstGeom>
          <a:solidFill>
            <a:srgbClr val="00CC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亚兰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49C4449-0DC4-4E3E-A9D0-7E8143B8E0CD}"/>
              </a:ext>
            </a:extLst>
          </p:cNvPr>
          <p:cNvSpPr txBox="1"/>
          <p:nvPr/>
        </p:nvSpPr>
        <p:spPr>
          <a:xfrm>
            <a:off x="10480838" y="3227150"/>
            <a:ext cx="69425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亚扪</a:t>
            </a:r>
            <a:endParaRPr lang="en-US" altLang="zh-CN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78408CD-15C2-43D3-B41A-1328ABE43DBF}"/>
              </a:ext>
            </a:extLst>
          </p:cNvPr>
          <p:cNvSpPr txBox="1"/>
          <p:nvPr/>
        </p:nvSpPr>
        <p:spPr>
          <a:xfrm>
            <a:off x="10052096" y="4331172"/>
            <a:ext cx="543327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/>
              <a:t>摩押</a:t>
            </a:r>
            <a:endParaRPr lang="en-US" altLang="zh-CN" sz="14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3739359-DA45-4AAF-BB5D-EB94720A4587}"/>
              </a:ext>
            </a:extLst>
          </p:cNvPr>
          <p:cNvSpPr txBox="1"/>
          <p:nvPr/>
        </p:nvSpPr>
        <p:spPr>
          <a:xfrm>
            <a:off x="8885227" y="4485060"/>
            <a:ext cx="855240" cy="369332"/>
          </a:xfrm>
          <a:prstGeom prst="rect">
            <a:avLst/>
          </a:prstGeom>
          <a:solidFill>
            <a:srgbClr val="66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犹大</a:t>
            </a:r>
            <a:endParaRPr lang="en-US" altLang="zh-CN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1F5E724-1173-46DE-8079-312AC1CCFE7D}"/>
              </a:ext>
            </a:extLst>
          </p:cNvPr>
          <p:cNvSpPr txBox="1"/>
          <p:nvPr/>
        </p:nvSpPr>
        <p:spPr>
          <a:xfrm rot="18200524">
            <a:off x="8331030" y="4014373"/>
            <a:ext cx="952902" cy="2923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00" dirty="0"/>
              <a:t>非利士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6DC2242-7B5D-43EB-86BE-88BC9D7ED8A6}"/>
              </a:ext>
            </a:extLst>
          </p:cNvPr>
          <p:cNvSpPr txBox="1"/>
          <p:nvPr/>
        </p:nvSpPr>
        <p:spPr>
          <a:xfrm>
            <a:off x="9370857" y="5188973"/>
            <a:ext cx="952902" cy="369332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以东</a:t>
            </a:r>
          </a:p>
        </p:txBody>
      </p:sp>
      <p:sp>
        <p:nvSpPr>
          <p:cNvPr id="14" name="Curved Up Ribbon 13"/>
          <p:cNvSpPr/>
          <p:nvPr/>
        </p:nvSpPr>
        <p:spPr>
          <a:xfrm rot="19015352">
            <a:off x="9592405" y="2245562"/>
            <a:ext cx="1154884" cy="278867"/>
          </a:xfrm>
          <a:prstGeom prst="ellipseRibbon2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9354727" y="3167465"/>
            <a:ext cx="376576" cy="11863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135468"/>
              </p:ext>
            </p:extLst>
          </p:nvPr>
        </p:nvGraphicFramePr>
        <p:xfrm>
          <a:off x="538290" y="963193"/>
          <a:ext cx="6790729" cy="2622970"/>
        </p:xfrm>
        <a:graphic>
          <a:graphicData uri="http://schemas.openxmlformats.org/drawingml/2006/table">
            <a:tbl>
              <a:tblPr/>
              <a:tblGrid>
                <a:gridCol w="91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5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09672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新细明体" charset="0"/>
                        </a:rPr>
                        <a:t>7:1</a:t>
                      </a:r>
                      <a:endParaRPr lang="ru-RU" sz="2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>
                          <a:latin typeface="新细明体" charset="0"/>
                        </a:rPr>
                        <a:t>乌西雅的孙子、约坦的儿子犹大王亚哈斯在位的时候，</a:t>
                      </a:r>
                      <a:r>
                        <a:rPr lang="zh-CN" altLang="en-US" sz="2400" u="sng" dirty="0">
                          <a:solidFill>
                            <a:schemeClr val="tx1"/>
                          </a:solidFill>
                          <a:latin typeface="新细明体" charset="0"/>
                        </a:rPr>
                        <a:t>亚兰王</a:t>
                      </a:r>
                      <a:r>
                        <a:rPr lang="zh-CN" altLang="en-US" sz="2400" dirty="0">
                          <a:latin typeface="新细明体" charset="0"/>
                        </a:rPr>
                        <a:t>利汛和利玛利的儿子</a:t>
                      </a:r>
                      <a:r>
                        <a:rPr lang="zh-CN" altLang="en-US" sz="2400" b="0" i="0" u="sng" kern="1200" baseline="0" dirty="0">
                          <a:solidFill>
                            <a:schemeClr val="tx1"/>
                          </a:solidFill>
                          <a:latin typeface="新细明体" charset="0"/>
                          <a:ea typeface="+mn-ea"/>
                          <a:cs typeface="+mn-cs"/>
                        </a:rPr>
                        <a:t>以色列王</a:t>
                      </a:r>
                      <a:r>
                        <a:rPr lang="zh-CN" altLang="en-US" sz="2400" dirty="0">
                          <a:latin typeface="新细明体" charset="0"/>
                        </a:rPr>
                        <a:t>比</a:t>
                      </a:r>
                      <a:r>
                        <a:rPr lang="zh-CN" altLang="en-US" sz="2400" b="0" i="0" u="none" kern="1200" baseline="0" dirty="0">
                          <a:solidFill>
                            <a:schemeClr val="tx1"/>
                          </a:solidFill>
                          <a:latin typeface="新细明体" charset="0"/>
                          <a:ea typeface="+mn-ea"/>
                          <a:cs typeface="+mn-cs"/>
                        </a:rPr>
                        <a:t>加</a:t>
                      </a:r>
                      <a:r>
                        <a:rPr lang="zh-CN" altLang="en-US" sz="2400" b="0" i="0" u="sng" kern="1200" baseline="0" dirty="0">
                          <a:solidFill>
                            <a:schemeClr val="tx1"/>
                          </a:solidFill>
                          <a:latin typeface="新细明体" charset="0"/>
                          <a:ea typeface="+mn-ea"/>
                          <a:cs typeface="+mn-cs"/>
                        </a:rPr>
                        <a:t>上来攻打耶路撒冷</a:t>
                      </a:r>
                      <a:r>
                        <a:rPr lang="zh-CN" altLang="en-US" sz="2400" dirty="0">
                          <a:latin typeface="新细明体" charset="0"/>
                        </a:rPr>
                        <a:t>，</a:t>
                      </a:r>
                      <a:r>
                        <a:rPr lang="zh-CN" altLang="en-US" sz="2400" b="1" i="0" u="none" kern="1200" baseline="0" dirty="0">
                          <a:solidFill>
                            <a:schemeClr val="tx1"/>
                          </a:solidFill>
                          <a:latin typeface="新细明体" charset="0"/>
                          <a:ea typeface="+mn-ea"/>
                          <a:cs typeface="+mn-cs"/>
                        </a:rPr>
                        <a:t>却不能攻取。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3298">
                <a:tc>
                  <a:txBody>
                    <a:bodyPr/>
                    <a:lstStyle/>
                    <a:p>
                      <a:r>
                        <a:rPr lang="is-IS" sz="2400">
                          <a:latin typeface="新细明体" charset="0"/>
                        </a:rPr>
                        <a:t>7:2</a:t>
                      </a:r>
                      <a:endParaRPr lang="is-IS" sz="2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>
                          <a:latin typeface="新细明体" charset="0"/>
                        </a:rPr>
                        <a:t>有人告诉大卫家说：“亚兰与以法莲已经同盟。”王的心和百姓的心就都跳动，好像林中的树被风吹动一样。</a:t>
                      </a:r>
                      <a:endParaRPr lang="zh-CN" altLang="en-US" sz="2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91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9025" y="0"/>
            <a:ext cx="8301038" cy="656272"/>
          </a:xfrm>
        </p:spPr>
        <p:txBody>
          <a:bodyPr/>
          <a:lstStyle/>
          <a:p>
            <a:r>
              <a:rPr lang="zh-CN" altLang="en-US" dirty="0"/>
              <a:t>神对国与民的审判和拯救</a:t>
            </a:r>
            <a:r>
              <a:rPr lang="en-US" altLang="zh-CN" dirty="0"/>
              <a:t>	</a:t>
            </a:r>
            <a:r>
              <a:rPr lang="zh-CN" altLang="en-US" dirty="0"/>
              <a:t> 例</a:t>
            </a:r>
            <a:r>
              <a:rPr lang="en-US" altLang="zh-CN" dirty="0"/>
              <a:t>1</a:t>
            </a:r>
            <a:r>
              <a:rPr lang="zh-CN" altLang="en-US" dirty="0"/>
              <a:t> </a:t>
            </a:r>
            <a:r>
              <a:rPr lang="en-US" altLang="zh-CN" dirty="0"/>
              <a:t>-</a:t>
            </a:r>
            <a:r>
              <a:rPr lang="zh-CN" altLang="en-US" dirty="0"/>
              <a:t> 扩展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3873334"/>
              </p:ext>
            </p:extLst>
          </p:nvPr>
        </p:nvGraphicFramePr>
        <p:xfrm>
          <a:off x="595311" y="1142047"/>
          <a:ext cx="10972816" cy="43877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6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812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4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一、国与民的罪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二、神的审判（警告）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三、神的拯救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四、人的回应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6242">
                <a:tc rowSpan="3">
                  <a:txBody>
                    <a:bodyPr/>
                    <a:lstStyle/>
                    <a:p>
                      <a:r>
                        <a:rPr lang="zh-CN" altLang="en-US" dirty="0"/>
                        <a:t>例</a:t>
                      </a:r>
                      <a:r>
                        <a:rPr lang="en-US" altLang="zh-CN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zh-CN" altLang="en-US" dirty="0"/>
                        <a:t>犹大国民的众罪</a:t>
                      </a:r>
                      <a:endParaRPr lang="en-US" altLang="zh-CN" dirty="0"/>
                    </a:p>
                    <a:p>
                      <a:r>
                        <a:rPr lang="zh-CN" altLang="en-US" dirty="0"/>
                        <a:t>（</a:t>
                      </a:r>
                      <a:r>
                        <a:rPr lang="en-US" altLang="zh-CN" dirty="0"/>
                        <a:t>1-6</a:t>
                      </a:r>
                      <a:r>
                        <a:rPr lang="zh-CN" altLang="en-US" dirty="0"/>
                        <a:t>章）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/>
                        <a:t>被亚兰和以色列联军攻打（</a:t>
                      </a:r>
                      <a:r>
                        <a:rPr lang="en-US" altLang="zh-CN" dirty="0"/>
                        <a:t>7:1-2</a:t>
                      </a:r>
                      <a:r>
                        <a:rPr lang="zh-CN" altLang="en-US" dirty="0"/>
                        <a:t>）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/>
                        <a:t>未被攻取（</a:t>
                      </a:r>
                      <a:r>
                        <a:rPr lang="en-US" altLang="zh-CN" dirty="0"/>
                        <a:t>7:1</a:t>
                      </a:r>
                      <a:r>
                        <a:rPr lang="zh-CN" altLang="en-US" dirty="0"/>
                        <a:t>）</a:t>
                      </a:r>
                      <a:endParaRPr lang="en-US" altLang="zh-C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/>
                        <a:t>未悔改</a:t>
                      </a:r>
                      <a:endParaRPr lang="en-US" altLang="zh-C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013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109728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zh-CN" altLang="en-US" dirty="0"/>
                        <a:t>被各邻国、亚述、埃及攻打</a:t>
                      </a:r>
                      <a:endParaRPr lang="en-US" altLang="zh-CN" dirty="0"/>
                    </a:p>
                    <a:p>
                      <a:pPr marL="342900" indent="-342900">
                        <a:buFont typeface="Arial" charset="0"/>
                        <a:buChar char="•"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109728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zh-CN" altLang="en-US" dirty="0"/>
                        <a:t>未被攻取（</a:t>
                      </a:r>
                      <a:r>
                        <a:rPr lang="en-US" altLang="zh-CN" dirty="0"/>
                        <a:t>10:17-19</a:t>
                      </a:r>
                      <a:r>
                        <a:rPr lang="zh-CN" altLang="en-US" dirty="0"/>
                        <a:t>）</a:t>
                      </a:r>
                      <a:endParaRPr lang="en-US" dirty="0"/>
                    </a:p>
                    <a:p>
                      <a:pPr marL="342900" indent="-342900">
                        <a:buFont typeface="Arial" charset="0"/>
                        <a:buChar char="•"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/>
                        <a:t>未悔改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109728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zh-CN" altLang="en-US" dirty="0"/>
                        <a:t>被巴比伦攻打，国被消灭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/>
                        <a:t>许多民被掳，血统和信仰得以传承，后来得以归回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charset="0"/>
                        <a:buChar char="•"/>
                      </a:pPr>
                      <a:r>
                        <a:rPr lang="zh-CN" altLang="en-US" dirty="0"/>
                        <a:t>多人悔改、感恩，信仰传承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229038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人际关系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微软雅黑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TM03457444[[fn=基础]]</Template>
  <TotalTime>1776</TotalTime>
  <Words>3517</Words>
  <Application>Microsoft Office PowerPoint</Application>
  <PresentationFormat>宽屏</PresentationFormat>
  <Paragraphs>297</Paragraphs>
  <Slides>25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2" baseType="lpstr">
      <vt:lpstr>Kai</vt:lpstr>
      <vt:lpstr>Kaiti SC</vt:lpstr>
      <vt:lpstr>微软雅黑</vt:lpstr>
      <vt:lpstr>新细明体</vt:lpstr>
      <vt:lpstr>Arial</vt:lpstr>
      <vt:lpstr>Calibri</vt:lpstr>
      <vt:lpstr>人际关系</vt:lpstr>
      <vt:lpstr>以赛亚书7-12 神对国与民的审判和拯救 </vt:lpstr>
      <vt:lpstr>回顾</vt:lpstr>
      <vt:lpstr>末后的日子</vt:lpstr>
      <vt:lpstr>赛7-12: 神对国与民的审判和拯救</vt:lpstr>
      <vt:lpstr>赛7-12: 神对国与民的审判和拯救</vt:lpstr>
      <vt:lpstr>一、国与民的罪</vt:lpstr>
      <vt:lpstr>二、神的审判</vt:lpstr>
      <vt:lpstr>神对国与民的审判和拯救   例1</vt:lpstr>
      <vt:lpstr>神对国与民的审判和拯救  例1 - 扩展</vt:lpstr>
      <vt:lpstr>神对国与民的审判和拯救  例2</vt:lpstr>
      <vt:lpstr>神对国与民的审判和拯救  例3</vt:lpstr>
      <vt:lpstr>人骄傲的错觉与事实的真相</vt:lpstr>
      <vt:lpstr>战争的性质 ——赛7-12展现的几种情况</vt:lpstr>
      <vt:lpstr>三、神的拯救</vt:lpstr>
      <vt:lpstr>三、神的拯救</vt:lpstr>
      <vt:lpstr>三、神的拯救</vt:lpstr>
      <vt:lpstr>人的谋算 与 神的旨意</vt:lpstr>
      <vt:lpstr>北国以色列与南国犹大的对比</vt:lpstr>
      <vt:lpstr>四、人如何回应</vt:lpstr>
      <vt:lpstr>四、人如何回应</vt:lpstr>
      <vt:lpstr>四、人如何回应</vt:lpstr>
      <vt:lpstr>四、人如何回应</vt:lpstr>
      <vt:lpstr>神的国、神的民 </vt:lpstr>
      <vt:lpstr>赛7-12: 神对国与民的审判和拯救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s06</dc:title>
  <cp:lastModifiedBy>User</cp:lastModifiedBy>
  <cp:revision>401</cp:revision>
  <dcterms:created xsi:type="dcterms:W3CDTF">2019-03-23T03:43:00Z</dcterms:created>
  <dcterms:modified xsi:type="dcterms:W3CDTF">2020-09-16T12:37:00Z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