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7" r:id="rId2"/>
    <p:sldId id="258" r:id="rId3"/>
    <p:sldId id="278" r:id="rId4"/>
    <p:sldId id="279" r:id="rId5"/>
    <p:sldId id="280" r:id="rId6"/>
    <p:sldId id="281" r:id="rId7"/>
    <p:sldId id="282" r:id="rId8"/>
    <p:sldId id="283" r:id="rId9"/>
    <p:sldId id="284" r:id="rId10"/>
    <p:sldId id="285" r:id="rId11"/>
    <p:sldId id="269" r:id="rId1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B4A0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度样式 2 - 强调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280" autoAdjust="0"/>
  </p:normalViewPr>
  <p:slideViewPr>
    <p:cSldViewPr>
      <p:cViewPr varScale="1">
        <p:scale>
          <a:sx n="72" d="100"/>
          <a:sy n="72" d="100"/>
        </p:scale>
        <p:origin x="1350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34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F86889-FB55-4980-9164-A6B957C3420B}" type="datetimeFigureOut">
              <a:rPr lang="zh-CN" altLang="en-US" smtClean="0"/>
              <a:t>2020/9/19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0FF82B-EB75-4ADB-80C4-444F703C8E9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728110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0FF82B-EB75-4ADB-80C4-444F703C8E90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487365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0FF82B-EB75-4ADB-80C4-444F703C8E90}" type="slidenum">
              <a:rPr lang="zh-CN" altLang="en-US" smtClean="0"/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284007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2020/9/19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2020/9/19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2020/9/19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2020/9/19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2020/9/19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2020/9/19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2020/9/19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2020/9/19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2020/9/19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2020/9/19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2020/9/19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2020/9/19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CN" altLang="en-US" sz="4800" dirty="0"/>
              <a:t>马太福音 </a:t>
            </a:r>
            <a:r>
              <a:rPr lang="en-US" altLang="zh-CN" sz="4800" dirty="0"/>
              <a:t>15:10-15:20</a:t>
            </a:r>
            <a:endParaRPr lang="zh-CN" altLang="en-US" sz="4800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zh-CN" altLang="en-US" sz="4800" dirty="0">
                <a:solidFill>
                  <a:schemeClr val="bg1"/>
                </a:solidFill>
              </a:rPr>
              <a:t>论洁净（二）</a:t>
            </a:r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A08F4C3C-4BF5-41AF-A690-24599826D6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749209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614E7A1-5EE5-4166-A245-966AD23FB2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对比喻的解释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4C0A2485-3DC5-45FF-B62E-3FF1F7EC26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zh-CN" altLang="en-US" dirty="0"/>
              <a:t>出口的：内心的邪恶</a:t>
            </a:r>
            <a:endParaRPr lang="en-US" altLang="zh-CN" dirty="0"/>
          </a:p>
          <a:p>
            <a:pPr lvl="1"/>
            <a:r>
              <a:rPr lang="zh-CN" altLang="en-US" dirty="0"/>
              <a:t>从心里发出的才会污秽人</a:t>
            </a:r>
            <a:endParaRPr lang="en-US" altLang="zh-CN" dirty="0"/>
          </a:p>
          <a:p>
            <a:pPr lvl="2"/>
            <a:r>
              <a:rPr lang="zh-CN" altLang="en-US" dirty="0"/>
              <a:t>恶念</a:t>
            </a:r>
            <a:endParaRPr lang="en-US" altLang="zh-CN" dirty="0"/>
          </a:p>
          <a:p>
            <a:pPr lvl="2"/>
            <a:r>
              <a:rPr lang="zh-CN" altLang="en-US" dirty="0"/>
              <a:t>凶杀</a:t>
            </a:r>
            <a:r>
              <a:rPr lang="en-US" altLang="zh-CN" dirty="0"/>
              <a:t>——</a:t>
            </a:r>
            <a:r>
              <a:rPr lang="zh-CN" altLang="en-US" dirty="0"/>
              <a:t>第六条诫命：不可杀人</a:t>
            </a:r>
            <a:endParaRPr lang="en-US" altLang="zh-CN" dirty="0"/>
          </a:p>
          <a:p>
            <a:pPr lvl="2"/>
            <a:r>
              <a:rPr lang="zh-CN" altLang="en-US" dirty="0"/>
              <a:t>奸淫、苟合</a:t>
            </a:r>
            <a:r>
              <a:rPr lang="en-US" altLang="zh-CN" dirty="0"/>
              <a:t>——</a:t>
            </a:r>
            <a:r>
              <a:rPr lang="zh-CN" altLang="en-US" dirty="0"/>
              <a:t>第七条诫命：不可奸淫</a:t>
            </a:r>
            <a:endParaRPr lang="en-US" altLang="zh-CN" dirty="0"/>
          </a:p>
          <a:p>
            <a:pPr lvl="2"/>
            <a:r>
              <a:rPr lang="zh-CN" altLang="en-US" dirty="0"/>
              <a:t>偷盗</a:t>
            </a:r>
            <a:r>
              <a:rPr lang="en-US" altLang="zh-CN" dirty="0"/>
              <a:t>——</a:t>
            </a:r>
            <a:r>
              <a:rPr lang="zh-CN" altLang="en-US" dirty="0"/>
              <a:t>第八条诫命：不可偷盗</a:t>
            </a:r>
            <a:endParaRPr lang="en-US" altLang="zh-CN" dirty="0"/>
          </a:p>
          <a:p>
            <a:pPr lvl="2"/>
            <a:r>
              <a:rPr lang="zh-CN" altLang="en-US" dirty="0"/>
              <a:t>妄证</a:t>
            </a:r>
            <a:r>
              <a:rPr lang="en-US" altLang="zh-CN" dirty="0"/>
              <a:t>——</a:t>
            </a:r>
            <a:r>
              <a:rPr lang="zh-CN" altLang="en-US" dirty="0"/>
              <a:t>第九条诫命：不可作假见证陷害人</a:t>
            </a:r>
            <a:endParaRPr lang="en-US" altLang="zh-CN" dirty="0"/>
          </a:p>
          <a:p>
            <a:pPr lvl="2"/>
            <a:r>
              <a:rPr lang="zh-CN" altLang="en-US" dirty="0"/>
              <a:t>谤渎</a:t>
            </a:r>
            <a:endParaRPr lang="en-US" altLang="zh-CN" dirty="0"/>
          </a:p>
          <a:p>
            <a:pPr lvl="1"/>
            <a:r>
              <a:rPr lang="zh-CN" altLang="en-US" dirty="0"/>
              <a:t>律法和耶稣的关系：才是解决心的问题的关键</a:t>
            </a:r>
            <a:endParaRPr lang="en-US" altLang="zh-CN" dirty="0"/>
          </a:p>
          <a:p>
            <a:pPr lvl="2"/>
            <a:r>
              <a:rPr lang="zh-CN" altLang="en-US" dirty="0"/>
              <a:t>旧约圣经指向耶稣的身份、教导和所要成就的事</a:t>
            </a:r>
            <a:endParaRPr lang="en-US" altLang="zh-CN" dirty="0"/>
          </a:p>
          <a:p>
            <a:pPr lvl="2"/>
            <a:r>
              <a:rPr lang="zh-CN" altLang="en-US" dirty="0"/>
              <a:t>耶稣来是要成全律法（太</a:t>
            </a:r>
            <a:r>
              <a:rPr lang="en-US" altLang="zh-CN" dirty="0"/>
              <a:t>5:17-48</a:t>
            </a:r>
            <a:r>
              <a:rPr lang="zh-CN" altLang="en-US" dirty="0"/>
              <a:t>）</a:t>
            </a:r>
          </a:p>
        </p:txBody>
      </p:sp>
    </p:spTree>
    <p:extLst>
      <p:ext uri="{BB962C8B-B14F-4D97-AF65-F5344CB8AC3E}">
        <p14:creationId xmlns:p14="http://schemas.microsoft.com/office/powerpoint/2010/main" val="1998976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总结</a:t>
            </a:r>
          </a:p>
        </p:txBody>
      </p:sp>
      <p:sp>
        <p:nvSpPr>
          <p:cNvPr id="4" name="内容占位符 3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zh-CN" altLang="en-US" sz="2800" dirty="0"/>
              <a:t>圣经的真理透过耶稣显明出来</a:t>
            </a:r>
            <a:endParaRPr lang="en-US" altLang="zh-CN" sz="2800" dirty="0"/>
          </a:p>
          <a:p>
            <a:pPr lvl="1"/>
            <a:r>
              <a:rPr lang="zh-CN" altLang="en-US" sz="2400" dirty="0"/>
              <a:t>耶稣是弥赛亚</a:t>
            </a:r>
            <a:endParaRPr lang="en-US" altLang="zh-CN" sz="2400" dirty="0"/>
          </a:p>
          <a:p>
            <a:pPr lvl="1"/>
            <a:r>
              <a:rPr lang="zh-CN" altLang="en-US" sz="2400" dirty="0"/>
              <a:t>耶稣来是要建立弥赛亚的国度</a:t>
            </a:r>
            <a:endParaRPr lang="en-US" altLang="zh-CN" sz="2400" dirty="0"/>
          </a:p>
          <a:p>
            <a:r>
              <a:rPr lang="zh-CN" altLang="en-US" sz="2800" dirty="0"/>
              <a:t>人之问题的根源：是内心罪的问题</a:t>
            </a:r>
            <a:endParaRPr lang="en-US" altLang="zh-CN" sz="2800" dirty="0"/>
          </a:p>
          <a:p>
            <a:r>
              <a:rPr lang="zh-CN" altLang="en-US" sz="2800" dirty="0"/>
              <a:t>解决罪的唯一途径：耶稣基督并祂的十字架</a:t>
            </a:r>
            <a:endParaRPr lang="en-US" altLang="zh-CN" sz="2800" dirty="0"/>
          </a:p>
          <a:p>
            <a:pPr lvl="1"/>
            <a:r>
              <a:rPr lang="zh-CN" altLang="en-US" sz="2400" dirty="0"/>
              <a:t>祂来是要将自己的百姓从罪中救出来（太</a:t>
            </a:r>
            <a:r>
              <a:rPr lang="en-US" altLang="zh-CN" sz="2400" dirty="0"/>
              <a:t>1:21</a:t>
            </a:r>
            <a:r>
              <a:rPr lang="zh-CN" altLang="en-US" sz="2400" dirty="0"/>
              <a:t>）</a:t>
            </a:r>
            <a:endParaRPr lang="en-US" altLang="zh-CN" sz="2400" dirty="0"/>
          </a:p>
          <a:p>
            <a:pPr lvl="1"/>
            <a:r>
              <a:rPr lang="zh-CN" altLang="en-US" sz="2400" dirty="0"/>
              <a:t>到祂那里的可以得享安息（太</a:t>
            </a:r>
            <a:r>
              <a:rPr lang="en-US" altLang="zh-CN" sz="2400" dirty="0"/>
              <a:t>11:28-30</a:t>
            </a:r>
            <a:r>
              <a:rPr lang="zh-CN" altLang="en-US" sz="2400" dirty="0"/>
              <a:t>）</a:t>
            </a:r>
            <a:endParaRPr lang="en-US" altLang="zh-CN" sz="2400" dirty="0"/>
          </a:p>
          <a:p>
            <a:r>
              <a:rPr lang="zh-CN" altLang="en-US" sz="2800" dirty="0"/>
              <a:t>我们的回应</a:t>
            </a:r>
            <a:endParaRPr lang="en-US" altLang="zh-CN" sz="2800" dirty="0"/>
          </a:p>
          <a:p>
            <a:pPr lvl="1"/>
            <a:r>
              <a:rPr lang="zh-CN" altLang="en-US" sz="2400" dirty="0"/>
              <a:t>信靠耶稣的救恩</a:t>
            </a:r>
            <a:endParaRPr lang="en-US" altLang="zh-CN" sz="2400" dirty="0"/>
          </a:p>
          <a:p>
            <a:pPr lvl="1"/>
            <a:r>
              <a:rPr lang="zh-CN" altLang="en-US" sz="2400" dirty="0"/>
              <a:t>竭力保守自己的言语（雅</a:t>
            </a:r>
            <a:r>
              <a:rPr lang="en-US" altLang="zh-CN" sz="2400" dirty="0"/>
              <a:t>3:2</a:t>
            </a:r>
            <a:r>
              <a:rPr lang="zh-CN" altLang="en-US" sz="2400" dirty="0"/>
              <a:t>）</a:t>
            </a:r>
            <a:endParaRPr lang="en-US" altLang="zh-CN" sz="2400" dirty="0"/>
          </a:p>
        </p:txBody>
      </p:sp>
    </p:spTree>
    <p:extLst>
      <p:ext uri="{BB962C8B-B14F-4D97-AF65-F5344CB8AC3E}">
        <p14:creationId xmlns:p14="http://schemas.microsoft.com/office/powerpoint/2010/main" val="2005823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马太福音</a:t>
            </a:r>
            <a:r>
              <a:rPr lang="en-US" altLang="zh-CN" dirty="0"/>
              <a:t> 15:10-15:20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altLang="zh-CN" sz="2600" baseline="30000" dirty="0"/>
              <a:t>            10</a:t>
            </a:r>
            <a:r>
              <a:rPr lang="zh-CN" altLang="en-US" sz="2600" dirty="0"/>
              <a:t>耶稣就叫了众人来，对他们说：“你们要听，也要明白。</a:t>
            </a:r>
            <a:r>
              <a:rPr lang="en-US" altLang="zh-CN" sz="2600" baseline="30000" dirty="0"/>
              <a:t>11</a:t>
            </a:r>
            <a:r>
              <a:rPr lang="zh-CN" altLang="en-US" sz="2600" dirty="0"/>
              <a:t>入口的不能污秽人，出口的乃能污秽人。”</a:t>
            </a:r>
            <a:r>
              <a:rPr lang="en-US" altLang="zh-CN" sz="2600" baseline="30000" dirty="0"/>
              <a:t>12</a:t>
            </a:r>
            <a:r>
              <a:rPr lang="zh-CN" altLang="en-US" sz="2600" dirty="0"/>
              <a:t>当时，门徒进前来对他说：“法利赛人听见这话不服，你知道吗？”</a:t>
            </a:r>
            <a:r>
              <a:rPr lang="en-US" altLang="zh-CN" sz="2600" baseline="30000" dirty="0"/>
              <a:t>13</a:t>
            </a:r>
            <a:r>
              <a:rPr lang="zh-CN" altLang="en-US" sz="2600" dirty="0"/>
              <a:t>耶稣回答说：“凡栽种的物，若不是我天父栽种的，必要拔出来。</a:t>
            </a:r>
            <a:r>
              <a:rPr lang="en-US" altLang="zh-CN" sz="2600" baseline="30000" dirty="0"/>
              <a:t>14</a:t>
            </a:r>
            <a:r>
              <a:rPr lang="zh-CN" altLang="en-US" sz="2600" dirty="0"/>
              <a:t>任凭他们吧！他们是瞎眼领路的；若是瞎子领瞎子，两个人都要掉在坑里。”</a:t>
            </a:r>
            <a:r>
              <a:rPr lang="en-US" altLang="zh-CN" sz="2600" baseline="30000" dirty="0"/>
              <a:t>15</a:t>
            </a:r>
            <a:r>
              <a:rPr lang="zh-CN" altLang="en-US" sz="2600" dirty="0"/>
              <a:t>彼得对耶稣说：“请将这比喻讲给我们听。”</a:t>
            </a:r>
            <a:r>
              <a:rPr lang="en-US" altLang="zh-CN" sz="2600" baseline="30000" dirty="0"/>
              <a:t>16</a:t>
            </a:r>
            <a:r>
              <a:rPr lang="zh-CN" altLang="en-US" sz="2600" dirty="0"/>
              <a:t>耶稣说：“你们到如今还不明白吗？</a:t>
            </a:r>
            <a:r>
              <a:rPr lang="en-US" altLang="zh-CN" sz="2600" baseline="30000" dirty="0"/>
              <a:t>17</a:t>
            </a:r>
            <a:r>
              <a:rPr lang="zh-CN" altLang="en-US" sz="2600" dirty="0"/>
              <a:t>岂不知凡入口的，是运到肚子里，又落在茅厕里吗？</a:t>
            </a:r>
            <a:r>
              <a:rPr lang="en-US" altLang="zh-CN" sz="2600" baseline="30000" dirty="0"/>
              <a:t>18</a:t>
            </a:r>
            <a:r>
              <a:rPr lang="zh-CN" altLang="en-US" sz="2600" dirty="0"/>
              <a:t>惟独出口的，是从心里发出来的，这才污秽人。</a:t>
            </a:r>
            <a:r>
              <a:rPr lang="en-US" altLang="zh-CN" sz="2600" baseline="30000" dirty="0"/>
              <a:t>19</a:t>
            </a:r>
            <a:r>
              <a:rPr lang="zh-CN" altLang="en-US" sz="2600" dirty="0"/>
              <a:t>因为从心里发出来的，有恶念、凶杀、奸淫、苟合、偷盗、妄证、谤渎，</a:t>
            </a:r>
            <a:r>
              <a:rPr lang="en-US" altLang="zh-CN" sz="2600" baseline="30000" dirty="0"/>
              <a:t>20</a:t>
            </a:r>
            <a:r>
              <a:rPr lang="zh-CN" altLang="en-US" sz="2600" dirty="0"/>
              <a:t>这都是污秽人的。至于不洗手吃饭，那却不污秽人。”</a:t>
            </a:r>
            <a:endParaRPr lang="en-US" altLang="zh-CN" sz="2600" dirty="0"/>
          </a:p>
        </p:txBody>
      </p:sp>
    </p:spTree>
    <p:extLst>
      <p:ext uri="{BB962C8B-B14F-4D97-AF65-F5344CB8AC3E}">
        <p14:creationId xmlns:p14="http://schemas.microsoft.com/office/powerpoint/2010/main" val="13147669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天国的样式：第四篇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525963"/>
          </a:xfrm>
        </p:spPr>
        <p:txBody>
          <a:bodyPr>
            <a:noAutofit/>
          </a:bodyPr>
          <a:lstStyle/>
          <a:p>
            <a:pPr>
              <a:spcBef>
                <a:spcPts val="768"/>
              </a:spcBef>
            </a:pPr>
            <a:r>
              <a:rPr lang="zh-CN" altLang="en-US" dirty="0"/>
              <a:t>天国的权柄（太</a:t>
            </a:r>
            <a:r>
              <a:rPr lang="en-US" altLang="zh-CN" dirty="0"/>
              <a:t>13:53-18:35</a:t>
            </a:r>
            <a:r>
              <a:rPr lang="zh-CN" altLang="en-US" dirty="0"/>
              <a:t>）</a:t>
            </a:r>
            <a:endParaRPr lang="en-US" altLang="zh-CN" dirty="0"/>
          </a:p>
          <a:p>
            <a:pPr lvl="1">
              <a:spcBef>
                <a:spcPts val="768"/>
              </a:spcBef>
            </a:pPr>
            <a:r>
              <a:rPr lang="zh-CN" altLang="en-US" dirty="0"/>
              <a:t>叙事（太</a:t>
            </a:r>
            <a:r>
              <a:rPr lang="en-US" altLang="zh-CN" dirty="0"/>
              <a:t>13:53-17:27</a:t>
            </a:r>
            <a:r>
              <a:rPr lang="zh-CN" altLang="en-US" dirty="0"/>
              <a:t>）</a:t>
            </a:r>
            <a:endParaRPr lang="en-US" altLang="zh-CN" dirty="0"/>
          </a:p>
          <a:p>
            <a:pPr lvl="2">
              <a:spcBef>
                <a:spcPts val="768"/>
              </a:spcBef>
            </a:pPr>
            <a:r>
              <a:rPr lang="zh-CN" altLang="en-US" dirty="0"/>
              <a:t>拿撒勒人厌弃耶稣（太</a:t>
            </a:r>
            <a:r>
              <a:rPr lang="en-US" altLang="zh-CN" dirty="0"/>
              <a:t>13:53-13:58</a:t>
            </a:r>
            <a:r>
              <a:rPr lang="zh-CN" altLang="en-US" dirty="0"/>
              <a:t>）</a:t>
            </a:r>
            <a:endParaRPr lang="en-US" altLang="zh-CN" dirty="0"/>
          </a:p>
          <a:p>
            <a:pPr lvl="2">
              <a:spcBef>
                <a:spcPts val="768"/>
              </a:spcBef>
            </a:pPr>
            <a:r>
              <a:rPr lang="zh-CN" altLang="en-US" dirty="0"/>
              <a:t>耶稣与希律（太</a:t>
            </a:r>
            <a:r>
              <a:rPr lang="en-US" altLang="zh-CN" dirty="0"/>
              <a:t>14:1-12</a:t>
            </a:r>
            <a:r>
              <a:rPr lang="zh-CN" altLang="en-US" dirty="0"/>
              <a:t>）</a:t>
            </a:r>
            <a:endParaRPr lang="en-US" altLang="zh-CN" dirty="0"/>
          </a:p>
          <a:p>
            <a:pPr lvl="2">
              <a:spcBef>
                <a:spcPts val="768"/>
              </a:spcBef>
            </a:pPr>
            <a:r>
              <a:rPr lang="zh-CN" altLang="en-US" dirty="0"/>
              <a:t>耶稣使五千人吃饱（太</a:t>
            </a:r>
            <a:r>
              <a:rPr lang="en-US" altLang="zh-CN" dirty="0"/>
              <a:t>14:13-21</a:t>
            </a:r>
            <a:r>
              <a:rPr lang="zh-CN" altLang="en-US" dirty="0"/>
              <a:t>）</a:t>
            </a:r>
            <a:endParaRPr lang="en-US" altLang="zh-CN" dirty="0"/>
          </a:p>
          <a:p>
            <a:pPr lvl="2">
              <a:spcBef>
                <a:spcPts val="768"/>
              </a:spcBef>
            </a:pPr>
            <a:r>
              <a:rPr lang="zh-CN" altLang="en-US" dirty="0"/>
              <a:t>耶稣在水面行走（太</a:t>
            </a:r>
            <a:r>
              <a:rPr lang="en-US" altLang="zh-CN" dirty="0"/>
              <a:t>14:22-33</a:t>
            </a:r>
            <a:r>
              <a:rPr lang="zh-CN" altLang="en-US" dirty="0"/>
              <a:t>）</a:t>
            </a:r>
            <a:endParaRPr lang="en-US" altLang="zh-CN" dirty="0"/>
          </a:p>
          <a:p>
            <a:pPr lvl="2">
              <a:spcBef>
                <a:spcPts val="768"/>
              </a:spcBef>
            </a:pPr>
            <a:r>
              <a:rPr lang="zh-CN" altLang="en-US" dirty="0">
                <a:solidFill>
                  <a:srgbClr val="FFC000"/>
                </a:solidFill>
              </a:rPr>
              <a:t>耶稣论洁净（太</a:t>
            </a:r>
            <a:r>
              <a:rPr lang="en-US" altLang="zh-CN" dirty="0">
                <a:solidFill>
                  <a:srgbClr val="FFC000"/>
                </a:solidFill>
              </a:rPr>
              <a:t>14:34-15:20</a:t>
            </a:r>
            <a:r>
              <a:rPr lang="zh-CN" altLang="en-US" dirty="0">
                <a:solidFill>
                  <a:srgbClr val="FFC000"/>
                </a:solidFill>
              </a:rPr>
              <a:t>）</a:t>
            </a:r>
            <a:endParaRPr lang="en-US" altLang="zh-CN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37382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4E7A803-B857-4BEF-90B8-71BD2901BE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回顾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D4DB13B-E1E4-4F1C-B3B5-F4FFED1605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神的话语（圣经）具有最高的权威</a:t>
            </a:r>
            <a:endParaRPr lang="en-US" altLang="zh-CN" dirty="0"/>
          </a:p>
          <a:p>
            <a:r>
              <a:rPr lang="zh-CN" altLang="en-US" dirty="0"/>
              <a:t>洁净不只是外表的而是内心的</a:t>
            </a:r>
            <a:endParaRPr lang="en-US" altLang="zh-CN" dirty="0"/>
          </a:p>
          <a:p>
            <a:r>
              <a:rPr lang="zh-CN" altLang="en-US" dirty="0"/>
              <a:t>不要用宗教形式取代内心的敬虔</a:t>
            </a:r>
            <a:endParaRPr lang="en-US" altLang="zh-CN" dirty="0"/>
          </a:p>
          <a:p>
            <a:endParaRPr lang="en-US" altLang="zh-CN" dirty="0"/>
          </a:p>
          <a:p>
            <a:r>
              <a:rPr lang="zh-CN" altLang="en-US" dirty="0"/>
              <a:t>谁能解释神的话语（圣经）？</a:t>
            </a:r>
            <a:endParaRPr lang="en-US" altLang="zh-CN" dirty="0"/>
          </a:p>
          <a:p>
            <a:r>
              <a:rPr lang="zh-CN" altLang="en-US" dirty="0"/>
              <a:t>内心的问题是什么问题？</a:t>
            </a:r>
            <a:endParaRPr lang="en-US" altLang="zh-CN" dirty="0"/>
          </a:p>
          <a:p>
            <a:r>
              <a:rPr lang="zh-CN" altLang="en-US" dirty="0"/>
              <a:t>怎样才能解决内心的问题？</a:t>
            </a:r>
          </a:p>
        </p:txBody>
      </p:sp>
    </p:spTree>
    <p:extLst>
      <p:ext uri="{BB962C8B-B14F-4D97-AF65-F5344CB8AC3E}">
        <p14:creationId xmlns:p14="http://schemas.microsoft.com/office/powerpoint/2010/main" val="429929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E6AF2D7-DA47-4A30-B332-D6E3BA9BED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耶稣的比喻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9FF4FD10-4912-4262-B9BE-43719826D9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zh-CN" altLang="en-US" dirty="0"/>
              <a:t>说比喻的对象：众人</a:t>
            </a:r>
            <a:endParaRPr lang="en-US" altLang="zh-CN" dirty="0"/>
          </a:p>
          <a:p>
            <a:r>
              <a:rPr lang="zh-CN" altLang="en-US" dirty="0"/>
              <a:t>说比喻的目的：你们要听，也要明白</a:t>
            </a:r>
            <a:endParaRPr lang="en-US" altLang="zh-CN" dirty="0"/>
          </a:p>
          <a:p>
            <a:pPr lvl="1"/>
            <a:r>
              <a:rPr lang="zh-CN" altLang="en-US" dirty="0"/>
              <a:t>你们要听：听耶稣的教导（对旧约的解释）</a:t>
            </a:r>
            <a:endParaRPr lang="en-US" altLang="zh-CN" dirty="0"/>
          </a:p>
          <a:p>
            <a:pPr lvl="1"/>
            <a:r>
              <a:rPr lang="zh-CN" altLang="en-US" dirty="0"/>
              <a:t>也要明白：按照耶稣的教导去行</a:t>
            </a:r>
            <a:endParaRPr lang="en-US" altLang="zh-CN" dirty="0"/>
          </a:p>
          <a:p>
            <a:r>
              <a:rPr lang="zh-CN" altLang="en-US" dirty="0"/>
              <a:t>比喻的内容</a:t>
            </a:r>
            <a:endParaRPr lang="en-US" altLang="zh-CN" dirty="0"/>
          </a:p>
          <a:p>
            <a:pPr lvl="1"/>
            <a:r>
              <a:rPr lang="zh-CN" altLang="en-US" dirty="0"/>
              <a:t>入口的不能污秽人</a:t>
            </a:r>
            <a:endParaRPr lang="en-US" altLang="zh-CN" dirty="0"/>
          </a:p>
          <a:p>
            <a:pPr lvl="1"/>
            <a:r>
              <a:rPr lang="zh-CN" altLang="en-US" dirty="0"/>
              <a:t>出口的乃能污秽人</a:t>
            </a:r>
            <a:endParaRPr lang="en-US" altLang="zh-CN" dirty="0"/>
          </a:p>
          <a:p>
            <a:r>
              <a:rPr lang="zh-CN" altLang="en-US" dirty="0"/>
              <a:t>回答法利赛人的问题（太</a:t>
            </a:r>
            <a:r>
              <a:rPr lang="en-US" altLang="zh-CN" dirty="0"/>
              <a:t>15:2</a:t>
            </a:r>
            <a:r>
              <a:rPr lang="zh-CN" altLang="en-US" dirty="0"/>
              <a:t>）</a:t>
            </a:r>
          </a:p>
        </p:txBody>
      </p:sp>
    </p:spTree>
    <p:extLst>
      <p:ext uri="{BB962C8B-B14F-4D97-AF65-F5344CB8AC3E}">
        <p14:creationId xmlns:p14="http://schemas.microsoft.com/office/powerpoint/2010/main" val="3646218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85161B3-056A-4F78-8020-9C2274A167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对比喻的解释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CC3D2173-72BB-489C-85DF-1E64A1E557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zh-CN" altLang="en-US" dirty="0"/>
              <a:t>法利赛人的反应</a:t>
            </a:r>
            <a:endParaRPr lang="en-US" altLang="zh-CN" dirty="0"/>
          </a:p>
          <a:p>
            <a:pPr lvl="1"/>
            <a:r>
              <a:rPr lang="zh-CN" altLang="en-US" dirty="0"/>
              <a:t>听见这话不服（太</a:t>
            </a:r>
            <a:r>
              <a:rPr lang="en-US" altLang="zh-CN" dirty="0"/>
              <a:t>15:12</a:t>
            </a:r>
            <a:r>
              <a:rPr lang="zh-CN" altLang="en-US" dirty="0"/>
              <a:t>）</a:t>
            </a:r>
            <a:endParaRPr lang="en-US" altLang="zh-CN" dirty="0"/>
          </a:p>
          <a:p>
            <a:pPr lvl="1"/>
            <a:r>
              <a:rPr lang="zh-CN" altLang="en-US" dirty="0"/>
              <a:t>他们明白耶稣的比喻是指什么</a:t>
            </a:r>
            <a:endParaRPr lang="en-US" altLang="zh-CN" dirty="0"/>
          </a:p>
          <a:p>
            <a:r>
              <a:rPr lang="zh-CN" altLang="en-US" dirty="0"/>
              <a:t>门徒的反应</a:t>
            </a:r>
            <a:endParaRPr lang="en-US" altLang="zh-CN" dirty="0"/>
          </a:p>
          <a:p>
            <a:pPr lvl="1"/>
            <a:r>
              <a:rPr lang="zh-CN" altLang="en-US" dirty="0"/>
              <a:t>要求耶稣解释比喻（太</a:t>
            </a:r>
            <a:r>
              <a:rPr lang="en-US" altLang="zh-CN" dirty="0"/>
              <a:t>15:15</a:t>
            </a:r>
            <a:r>
              <a:rPr lang="zh-CN" altLang="en-US" dirty="0"/>
              <a:t>）</a:t>
            </a:r>
            <a:endParaRPr lang="en-US" altLang="zh-CN" dirty="0"/>
          </a:p>
          <a:p>
            <a:pPr lvl="1"/>
            <a:r>
              <a:rPr lang="zh-CN" altLang="en-US" dirty="0"/>
              <a:t>原因</a:t>
            </a:r>
            <a:endParaRPr lang="en-US" altLang="zh-CN" dirty="0"/>
          </a:p>
          <a:p>
            <a:pPr lvl="2"/>
            <a:r>
              <a:rPr lang="zh-CN" altLang="en-US" dirty="0"/>
              <a:t>他们尊重法利赛人的权威（解释律法）</a:t>
            </a:r>
            <a:endParaRPr lang="en-US" altLang="zh-CN" dirty="0"/>
          </a:p>
          <a:p>
            <a:pPr lvl="2"/>
            <a:r>
              <a:rPr lang="zh-CN" altLang="en-US" dirty="0"/>
              <a:t>他们不明白为何法利赛人对耶稣所说的如此愤怒</a:t>
            </a:r>
            <a:endParaRPr lang="en-US" altLang="zh-CN" dirty="0"/>
          </a:p>
          <a:p>
            <a:pPr lvl="2"/>
            <a:r>
              <a:rPr lang="zh-CN" altLang="en-US" dirty="0"/>
              <a:t>他们需要再次确认耶稣教导的内容</a:t>
            </a:r>
          </a:p>
        </p:txBody>
      </p:sp>
    </p:spTree>
    <p:extLst>
      <p:ext uri="{BB962C8B-B14F-4D97-AF65-F5344CB8AC3E}">
        <p14:creationId xmlns:p14="http://schemas.microsoft.com/office/powerpoint/2010/main" val="15335327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D8451ED-DF2D-4E7B-B446-4988209514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对比喻的解释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4730E5AF-A9F5-414D-B9E9-8D8928586E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zh-CN" altLang="en-US" dirty="0"/>
              <a:t>耶稣的回应</a:t>
            </a:r>
            <a:endParaRPr lang="en-US" altLang="zh-CN" dirty="0"/>
          </a:p>
          <a:p>
            <a:pPr lvl="1"/>
            <a:r>
              <a:rPr lang="zh-CN" altLang="en-US" dirty="0"/>
              <a:t>不是天父栽种的必被拔出</a:t>
            </a:r>
            <a:endParaRPr lang="en-US" altLang="zh-CN" dirty="0"/>
          </a:p>
          <a:p>
            <a:pPr lvl="2"/>
            <a:r>
              <a:rPr lang="zh-CN" altLang="en-US" dirty="0"/>
              <a:t>以色列人认为自己是神栽种的（诗</a:t>
            </a:r>
            <a:r>
              <a:rPr lang="en-US" altLang="zh-CN" dirty="0"/>
              <a:t>1:3</a:t>
            </a:r>
            <a:r>
              <a:rPr lang="zh-CN" altLang="en-US" dirty="0"/>
              <a:t>，赛</a:t>
            </a:r>
            <a:r>
              <a:rPr lang="en-US" altLang="zh-CN" dirty="0"/>
              <a:t>60:21</a:t>
            </a:r>
            <a:r>
              <a:rPr lang="zh-CN" altLang="en-US" dirty="0"/>
              <a:t>）</a:t>
            </a:r>
            <a:endParaRPr lang="en-US" altLang="zh-CN" dirty="0"/>
          </a:p>
          <a:p>
            <a:pPr lvl="2"/>
            <a:r>
              <a:rPr lang="zh-CN" altLang="en-US" dirty="0"/>
              <a:t>先知的警告（赛</a:t>
            </a:r>
            <a:r>
              <a:rPr lang="en-US" altLang="zh-CN" dirty="0"/>
              <a:t>5:1-7</a:t>
            </a:r>
            <a:r>
              <a:rPr lang="zh-CN" altLang="en-US" dirty="0"/>
              <a:t>）</a:t>
            </a:r>
            <a:endParaRPr lang="en-US" altLang="zh-CN" dirty="0"/>
          </a:p>
          <a:p>
            <a:pPr lvl="2"/>
            <a:r>
              <a:rPr lang="zh-CN" altLang="en-US" dirty="0"/>
              <a:t>耶稣指出：法利赛人并非神所栽种的</a:t>
            </a:r>
            <a:endParaRPr lang="en-US" altLang="zh-CN" dirty="0"/>
          </a:p>
          <a:p>
            <a:pPr lvl="1"/>
            <a:r>
              <a:rPr lang="zh-CN" altLang="en-US" dirty="0"/>
              <a:t>瞎子领瞎子都要掉在坑里</a:t>
            </a:r>
            <a:endParaRPr lang="en-US" altLang="zh-CN" dirty="0"/>
          </a:p>
          <a:p>
            <a:pPr lvl="2"/>
            <a:r>
              <a:rPr lang="zh-CN" altLang="en-US" dirty="0"/>
              <a:t>犹太领袖认为自己是给瞎眼领路的（罗</a:t>
            </a:r>
            <a:r>
              <a:rPr lang="en-US" altLang="zh-CN" dirty="0"/>
              <a:t>2:19</a:t>
            </a:r>
            <a:r>
              <a:rPr lang="zh-CN" altLang="en-US" dirty="0"/>
              <a:t>）</a:t>
            </a:r>
            <a:endParaRPr lang="en-US" altLang="zh-CN" dirty="0"/>
          </a:p>
          <a:p>
            <a:pPr lvl="3"/>
            <a:r>
              <a:rPr lang="zh-CN" altLang="en-US" dirty="0"/>
              <a:t>因为以色列人有律法</a:t>
            </a:r>
            <a:endParaRPr lang="en-US" altLang="zh-CN" dirty="0"/>
          </a:p>
          <a:p>
            <a:pPr lvl="3"/>
            <a:r>
              <a:rPr lang="zh-CN" altLang="en-US" dirty="0"/>
              <a:t>因为法利赛人和文士是解释律法的</a:t>
            </a:r>
            <a:endParaRPr lang="en-US" altLang="zh-CN" dirty="0"/>
          </a:p>
          <a:p>
            <a:pPr lvl="2"/>
            <a:r>
              <a:rPr lang="zh-CN" altLang="en-US" dirty="0"/>
              <a:t>耶稣指出：法利赛人并不真正明白圣经</a:t>
            </a:r>
            <a:endParaRPr lang="en-US" altLang="zh-CN" dirty="0"/>
          </a:p>
          <a:p>
            <a:pPr lvl="3"/>
            <a:r>
              <a:rPr lang="zh-CN" altLang="en-US" dirty="0"/>
              <a:t>因为他们不认识耶稣也不跟随祂（约</a:t>
            </a:r>
            <a:r>
              <a:rPr lang="en-US" altLang="zh-CN" dirty="0"/>
              <a:t>5:39-40</a:t>
            </a:r>
            <a:r>
              <a:rPr lang="zh-CN" altLang="en-US" dirty="0"/>
              <a:t>）</a:t>
            </a:r>
          </a:p>
        </p:txBody>
      </p:sp>
    </p:spTree>
    <p:extLst>
      <p:ext uri="{BB962C8B-B14F-4D97-AF65-F5344CB8AC3E}">
        <p14:creationId xmlns:p14="http://schemas.microsoft.com/office/powerpoint/2010/main" val="792484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ACE0841-6948-4A53-8ED1-F02AE8DCFA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对比喻的解释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4E7F20F5-1379-45CA-9C1E-B4689E192B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zh-CN" altLang="en-US" dirty="0"/>
              <a:t>耶稣对比喻的解释</a:t>
            </a:r>
            <a:endParaRPr lang="en-US" altLang="zh-CN" dirty="0"/>
          </a:p>
          <a:p>
            <a:pPr lvl="1"/>
            <a:r>
              <a:rPr lang="zh-CN" altLang="en-US" dirty="0"/>
              <a:t>门徒应该明白耶稣比喻的意思</a:t>
            </a:r>
            <a:endParaRPr lang="en-US" altLang="zh-CN" dirty="0"/>
          </a:p>
          <a:p>
            <a:pPr lvl="2"/>
            <a:r>
              <a:rPr lang="zh-CN" altLang="en-US" dirty="0"/>
              <a:t>门徒已经认识并跟随耶稣</a:t>
            </a:r>
            <a:endParaRPr lang="en-US" altLang="zh-CN" dirty="0"/>
          </a:p>
          <a:p>
            <a:pPr lvl="2"/>
            <a:r>
              <a:rPr lang="zh-CN" altLang="en-US" dirty="0"/>
              <a:t>耶稣的震惊凸显这事的严重性</a:t>
            </a:r>
            <a:endParaRPr lang="en-US" altLang="zh-CN" dirty="0"/>
          </a:p>
          <a:p>
            <a:pPr lvl="1"/>
            <a:r>
              <a:rPr lang="zh-CN" altLang="en-US" dirty="0"/>
              <a:t>耶稣的教导</a:t>
            </a:r>
            <a:endParaRPr lang="en-US" altLang="zh-CN" dirty="0"/>
          </a:p>
          <a:p>
            <a:pPr lvl="2"/>
            <a:r>
              <a:rPr lang="zh-CN" altLang="en-US" dirty="0"/>
              <a:t>什么才能污秽人？</a:t>
            </a:r>
            <a:endParaRPr lang="en-US" altLang="zh-CN" dirty="0"/>
          </a:p>
          <a:p>
            <a:pPr lvl="3"/>
            <a:r>
              <a:rPr lang="zh-CN" altLang="en-US" dirty="0"/>
              <a:t>入口的？</a:t>
            </a:r>
            <a:r>
              <a:rPr lang="en-US" altLang="zh-CN" dirty="0"/>
              <a:t>——</a:t>
            </a:r>
            <a:r>
              <a:rPr lang="zh-CN" altLang="en-US" dirty="0"/>
              <a:t>旧约律法中的礼仪律</a:t>
            </a:r>
            <a:endParaRPr lang="en-US" altLang="zh-CN" dirty="0"/>
          </a:p>
          <a:p>
            <a:pPr lvl="3"/>
            <a:r>
              <a:rPr lang="zh-CN" altLang="en-US" dirty="0"/>
              <a:t>出口的？</a:t>
            </a:r>
            <a:r>
              <a:rPr lang="en-US" altLang="zh-CN" dirty="0"/>
              <a:t>——</a:t>
            </a:r>
            <a:r>
              <a:rPr lang="zh-CN" altLang="en-US" dirty="0"/>
              <a:t>旧约律法中的道德律</a:t>
            </a:r>
            <a:endParaRPr lang="en-US" altLang="zh-CN" dirty="0"/>
          </a:p>
          <a:p>
            <a:pPr lvl="2"/>
            <a:r>
              <a:rPr lang="zh-CN" altLang="en-US" dirty="0"/>
              <a:t>人真正的问题：心的邪恶</a:t>
            </a:r>
            <a:r>
              <a:rPr lang="en-US" altLang="zh-CN" dirty="0"/>
              <a:t>——</a:t>
            </a:r>
            <a:r>
              <a:rPr lang="zh-CN" altLang="en-US" dirty="0"/>
              <a:t>罪</a:t>
            </a:r>
            <a:endParaRPr lang="en-US" altLang="zh-CN" dirty="0"/>
          </a:p>
          <a:p>
            <a:pPr lvl="2"/>
            <a:r>
              <a:rPr lang="zh-CN" altLang="en-US" dirty="0"/>
              <a:t>解决问题的关键：如何处理人心邪恶的本性</a:t>
            </a:r>
          </a:p>
        </p:txBody>
      </p:sp>
    </p:spTree>
    <p:extLst>
      <p:ext uri="{BB962C8B-B14F-4D97-AF65-F5344CB8AC3E}">
        <p14:creationId xmlns:p14="http://schemas.microsoft.com/office/powerpoint/2010/main" val="4262671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3FF8F5D-ED67-45B5-A533-28D506297A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对比喻的解释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B4A06446-ACFD-4D55-8C8A-862B7037BA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zh-CN" altLang="en-US" dirty="0"/>
              <a:t>入口的：食物</a:t>
            </a:r>
            <a:endParaRPr lang="en-US" altLang="zh-CN" dirty="0"/>
          </a:p>
          <a:p>
            <a:pPr lvl="1"/>
            <a:r>
              <a:rPr lang="zh-CN" altLang="en-US" dirty="0"/>
              <a:t>旧约有许多对食物的规条（利</a:t>
            </a:r>
            <a:r>
              <a:rPr lang="en-US" altLang="zh-CN" dirty="0"/>
              <a:t>11:1-47</a:t>
            </a:r>
            <a:r>
              <a:rPr lang="zh-CN" altLang="en-US" dirty="0"/>
              <a:t>）</a:t>
            </a:r>
            <a:endParaRPr lang="en-US" altLang="zh-CN" dirty="0"/>
          </a:p>
          <a:p>
            <a:pPr lvl="2"/>
            <a:r>
              <a:rPr lang="zh-CN" altLang="en-US" dirty="0"/>
              <a:t>可以吃的（利</a:t>
            </a:r>
            <a:r>
              <a:rPr lang="en-US" altLang="zh-CN" dirty="0"/>
              <a:t>11:3</a:t>
            </a:r>
            <a:r>
              <a:rPr lang="zh-CN" altLang="en-US" dirty="0"/>
              <a:t>、</a:t>
            </a:r>
            <a:r>
              <a:rPr lang="en-US" altLang="zh-CN" dirty="0"/>
              <a:t>9</a:t>
            </a:r>
            <a:r>
              <a:rPr lang="zh-CN" altLang="en-US" dirty="0"/>
              <a:t>、</a:t>
            </a:r>
            <a:r>
              <a:rPr lang="en-US" altLang="zh-CN" dirty="0"/>
              <a:t>21-22</a:t>
            </a:r>
            <a:r>
              <a:rPr lang="zh-CN" altLang="en-US" dirty="0"/>
              <a:t>）</a:t>
            </a:r>
            <a:endParaRPr lang="en-US" altLang="zh-CN" dirty="0"/>
          </a:p>
          <a:p>
            <a:pPr lvl="2"/>
            <a:r>
              <a:rPr lang="zh-CN" altLang="en-US" dirty="0"/>
              <a:t>颁布食物条例的原因（利</a:t>
            </a:r>
            <a:r>
              <a:rPr lang="en-US" altLang="zh-CN" dirty="0"/>
              <a:t>11:44</a:t>
            </a:r>
            <a:r>
              <a:rPr lang="zh-CN" altLang="en-US" dirty="0"/>
              <a:t>）</a:t>
            </a:r>
            <a:endParaRPr lang="en-US" altLang="zh-CN" dirty="0"/>
          </a:p>
          <a:p>
            <a:pPr lvl="1"/>
            <a:r>
              <a:rPr lang="zh-CN" altLang="en-US" dirty="0"/>
              <a:t>耶稣的教导：入口的不污秽人</a:t>
            </a:r>
            <a:endParaRPr lang="en-US" altLang="zh-CN" dirty="0"/>
          </a:p>
          <a:p>
            <a:pPr lvl="1"/>
            <a:r>
              <a:rPr lang="zh-CN" altLang="en-US" dirty="0"/>
              <a:t>保罗的教导：在耶稣教导的框架中</a:t>
            </a:r>
            <a:endParaRPr lang="en-US" altLang="zh-CN" dirty="0"/>
          </a:p>
          <a:p>
            <a:pPr lvl="2"/>
            <a:r>
              <a:rPr lang="zh-CN" altLang="en-US" dirty="0"/>
              <a:t>凡物本来没有不洁净的（罗</a:t>
            </a:r>
            <a:r>
              <a:rPr lang="en-US" altLang="zh-CN" dirty="0"/>
              <a:t>14:14-18</a:t>
            </a:r>
            <a:r>
              <a:rPr lang="zh-CN" altLang="en-US" dirty="0"/>
              <a:t>）</a:t>
            </a:r>
            <a:endParaRPr lang="en-US" altLang="zh-CN" dirty="0"/>
          </a:p>
          <a:p>
            <a:pPr lvl="2"/>
            <a:r>
              <a:rPr lang="zh-CN" altLang="en-US" dirty="0"/>
              <a:t>凡神所造的物都是好的（提前</a:t>
            </a:r>
            <a:r>
              <a:rPr lang="en-US" altLang="zh-CN" dirty="0"/>
              <a:t>4:4</a:t>
            </a:r>
            <a:r>
              <a:rPr lang="zh-CN" altLang="en-US" dirty="0"/>
              <a:t>）</a:t>
            </a:r>
            <a:endParaRPr lang="en-US" altLang="zh-CN" dirty="0"/>
          </a:p>
          <a:p>
            <a:pPr lvl="2"/>
            <a:r>
              <a:rPr lang="zh-CN" altLang="en-US" dirty="0"/>
              <a:t>在洁净的人凡物都洁净（多</a:t>
            </a:r>
            <a:r>
              <a:rPr lang="en-US" altLang="zh-CN" dirty="0"/>
              <a:t>1:15</a:t>
            </a:r>
            <a:r>
              <a:rPr lang="zh-CN" altLang="en-US" dirty="0"/>
              <a:t>）</a:t>
            </a:r>
            <a:endParaRPr lang="en-US" altLang="zh-CN" dirty="0"/>
          </a:p>
          <a:p>
            <a:pPr lvl="2"/>
            <a:r>
              <a:rPr lang="zh-CN" altLang="en-US" dirty="0"/>
              <a:t>或吃或喝都为荣耀神而行（林前</a:t>
            </a:r>
            <a:r>
              <a:rPr lang="en-US" altLang="zh-CN" dirty="0"/>
              <a:t>10:31</a:t>
            </a:r>
            <a:r>
              <a:rPr lang="zh-CN" altLang="en-US" dirty="0"/>
              <a:t>）</a:t>
            </a:r>
          </a:p>
        </p:txBody>
      </p:sp>
    </p:spTree>
    <p:extLst>
      <p:ext uri="{BB962C8B-B14F-4D97-AF65-F5344CB8AC3E}">
        <p14:creationId xmlns:p14="http://schemas.microsoft.com/office/powerpoint/2010/main" val="25327977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35496</TotalTime>
  <Words>984</Words>
  <Application>Microsoft Office PowerPoint</Application>
  <PresentationFormat>全屏显示(4:3)</PresentationFormat>
  <Paragraphs>99</Paragraphs>
  <Slides>11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15" baseType="lpstr">
      <vt:lpstr>微软雅黑</vt:lpstr>
      <vt:lpstr>Arial</vt:lpstr>
      <vt:lpstr>Calibri</vt:lpstr>
      <vt:lpstr>Office 主题</vt:lpstr>
      <vt:lpstr>马太福音 15:10-15:20</vt:lpstr>
      <vt:lpstr>马太福音 15:10-15:20</vt:lpstr>
      <vt:lpstr>天国的样式：第四篇</vt:lpstr>
      <vt:lpstr>回顾</vt:lpstr>
      <vt:lpstr>耶稣的比喻</vt:lpstr>
      <vt:lpstr>对比喻的解释</vt:lpstr>
      <vt:lpstr>对比喻的解释</vt:lpstr>
      <vt:lpstr>对比喻的解释</vt:lpstr>
      <vt:lpstr>对比喻的解释</vt:lpstr>
      <vt:lpstr>对比喻的解释</vt:lpstr>
      <vt:lpstr>总结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主仆制作   QQ:191760425</dc:title>
  <dc:subject>主仆制作   QQ:191760425</dc:subject>
  <dc:creator>Elim</dc:creator>
  <dc:description>主仆制作   QQ:191760425</dc:description>
  <cp:lastModifiedBy>Elim</cp:lastModifiedBy>
  <cp:revision>1948</cp:revision>
  <dcterms:modified xsi:type="dcterms:W3CDTF">2020-09-19T10:00:01Z</dcterms:modified>
</cp:coreProperties>
</file>