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2020/9/19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2020/9/19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15:10-15:20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论洁净（二）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14E7A1-5EE5-4166-A245-966AD23FB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对比喻的解释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0A2485-3DC5-45FF-B62E-3FF1F7EC2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出口的：内心的邪恶</a:t>
            </a:r>
            <a:endParaRPr lang="en-US" altLang="zh-CN" dirty="0"/>
          </a:p>
          <a:p>
            <a:pPr lvl="1"/>
            <a:r>
              <a:rPr lang="zh-CN" altLang="en-US" dirty="0"/>
              <a:t>从心里发出的才会污秽人</a:t>
            </a:r>
            <a:endParaRPr lang="en-US" altLang="zh-CN" dirty="0"/>
          </a:p>
          <a:p>
            <a:pPr lvl="2"/>
            <a:r>
              <a:rPr lang="zh-CN" altLang="en-US" dirty="0"/>
              <a:t>恶念</a:t>
            </a:r>
            <a:endParaRPr lang="en-US" altLang="zh-CN" dirty="0"/>
          </a:p>
          <a:p>
            <a:pPr lvl="2"/>
            <a:r>
              <a:rPr lang="zh-CN" altLang="en-US" dirty="0"/>
              <a:t>凶杀</a:t>
            </a:r>
            <a:r>
              <a:rPr lang="en-US" altLang="zh-CN" dirty="0"/>
              <a:t>——</a:t>
            </a:r>
            <a:r>
              <a:rPr lang="zh-CN" altLang="en-US" dirty="0"/>
              <a:t>第六条诫命：不可杀人</a:t>
            </a:r>
            <a:endParaRPr lang="en-US" altLang="zh-CN" dirty="0"/>
          </a:p>
          <a:p>
            <a:pPr lvl="2"/>
            <a:r>
              <a:rPr lang="zh-CN" altLang="en-US" dirty="0"/>
              <a:t>奸淫、苟合</a:t>
            </a:r>
            <a:r>
              <a:rPr lang="en-US" altLang="zh-CN" dirty="0"/>
              <a:t>——</a:t>
            </a:r>
            <a:r>
              <a:rPr lang="zh-CN" altLang="en-US" dirty="0"/>
              <a:t>第七条诫命：不可奸淫</a:t>
            </a:r>
            <a:endParaRPr lang="en-US" altLang="zh-CN" dirty="0"/>
          </a:p>
          <a:p>
            <a:pPr lvl="2"/>
            <a:r>
              <a:rPr lang="zh-CN" altLang="en-US" dirty="0"/>
              <a:t>偷盗</a:t>
            </a:r>
            <a:r>
              <a:rPr lang="en-US" altLang="zh-CN" dirty="0"/>
              <a:t>——</a:t>
            </a:r>
            <a:r>
              <a:rPr lang="zh-CN" altLang="en-US" dirty="0"/>
              <a:t>第八条诫命：不可偷盗</a:t>
            </a:r>
            <a:endParaRPr lang="en-US" altLang="zh-CN" dirty="0"/>
          </a:p>
          <a:p>
            <a:pPr lvl="2"/>
            <a:r>
              <a:rPr lang="zh-CN" altLang="en-US" dirty="0"/>
              <a:t>妄证</a:t>
            </a:r>
            <a:r>
              <a:rPr lang="en-US" altLang="zh-CN" dirty="0"/>
              <a:t>——</a:t>
            </a:r>
            <a:r>
              <a:rPr lang="zh-CN" altLang="en-US" dirty="0"/>
              <a:t>第九条诫命：不可作假见证陷害人</a:t>
            </a:r>
            <a:endParaRPr lang="en-US" altLang="zh-CN" dirty="0"/>
          </a:p>
          <a:p>
            <a:pPr lvl="2"/>
            <a:r>
              <a:rPr lang="zh-CN" altLang="en-US" dirty="0"/>
              <a:t>谤渎</a:t>
            </a:r>
            <a:endParaRPr lang="en-US" altLang="zh-CN" dirty="0"/>
          </a:p>
          <a:p>
            <a:pPr lvl="1"/>
            <a:r>
              <a:rPr lang="zh-CN" altLang="en-US" dirty="0"/>
              <a:t>律法和耶稣的关系：才是解决心的问题的关键</a:t>
            </a:r>
            <a:endParaRPr lang="en-US" altLang="zh-CN" dirty="0"/>
          </a:p>
          <a:p>
            <a:pPr lvl="2"/>
            <a:r>
              <a:rPr lang="zh-CN" altLang="en-US" dirty="0"/>
              <a:t>旧约圣经指向耶稣的身份、教导和所要成就的事</a:t>
            </a:r>
            <a:endParaRPr lang="en-US" altLang="zh-CN" dirty="0"/>
          </a:p>
          <a:p>
            <a:pPr lvl="2"/>
            <a:r>
              <a:rPr lang="zh-CN" altLang="en-US" dirty="0"/>
              <a:t>耶稣来是要成全律法（太</a:t>
            </a:r>
            <a:r>
              <a:rPr lang="en-US" altLang="zh-CN" dirty="0"/>
              <a:t>5:17-48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9897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sz="2800" dirty="0"/>
              <a:t>圣经的真理透过耶稣显明出来</a:t>
            </a:r>
            <a:endParaRPr lang="en-US" altLang="zh-CN" sz="2800" dirty="0"/>
          </a:p>
          <a:p>
            <a:pPr lvl="1"/>
            <a:r>
              <a:rPr lang="zh-CN" altLang="en-US" sz="2400" dirty="0"/>
              <a:t>耶稣是弥赛亚</a:t>
            </a:r>
            <a:endParaRPr lang="en-US" altLang="zh-CN" sz="2400" dirty="0"/>
          </a:p>
          <a:p>
            <a:pPr lvl="1"/>
            <a:r>
              <a:rPr lang="zh-CN" altLang="en-US" sz="2400" dirty="0"/>
              <a:t>耶稣来是要建立弥赛亚的国度</a:t>
            </a:r>
            <a:endParaRPr lang="en-US" altLang="zh-CN" sz="2400" dirty="0"/>
          </a:p>
          <a:p>
            <a:r>
              <a:rPr lang="zh-CN" altLang="en-US" sz="2800" dirty="0"/>
              <a:t>人之问题的根源：是内心罪的问题</a:t>
            </a:r>
            <a:endParaRPr lang="en-US" altLang="zh-CN" sz="2800" dirty="0"/>
          </a:p>
          <a:p>
            <a:r>
              <a:rPr lang="zh-CN" altLang="en-US" sz="2800" dirty="0"/>
              <a:t>解决罪的唯一途径：耶稣基督并祂的十字架</a:t>
            </a:r>
            <a:endParaRPr lang="en-US" altLang="zh-CN" sz="2800" dirty="0"/>
          </a:p>
          <a:p>
            <a:pPr lvl="1"/>
            <a:r>
              <a:rPr lang="zh-CN" altLang="en-US" sz="2400" dirty="0"/>
              <a:t>祂来是要将自己的百姓从罪中救出来（太</a:t>
            </a:r>
            <a:r>
              <a:rPr lang="en-US" altLang="zh-CN" sz="2400" dirty="0"/>
              <a:t>1:21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1"/>
            <a:r>
              <a:rPr lang="zh-CN" altLang="en-US" sz="2400" dirty="0"/>
              <a:t>到祂那里的可以得享安息（太</a:t>
            </a:r>
            <a:r>
              <a:rPr lang="en-US" altLang="zh-CN" sz="2400" dirty="0"/>
              <a:t>11:28-30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r>
              <a:rPr lang="zh-CN" altLang="en-US" sz="2800" dirty="0"/>
              <a:t>我们的回应</a:t>
            </a:r>
            <a:endParaRPr lang="en-US" altLang="zh-CN" sz="2800" dirty="0"/>
          </a:p>
          <a:p>
            <a:pPr lvl="1"/>
            <a:r>
              <a:rPr lang="zh-CN" altLang="en-US" sz="2400" dirty="0"/>
              <a:t>信靠耶稣的救恩</a:t>
            </a:r>
            <a:endParaRPr lang="en-US" altLang="zh-CN" sz="2400" dirty="0"/>
          </a:p>
          <a:p>
            <a:pPr lvl="1"/>
            <a:r>
              <a:rPr lang="zh-CN" altLang="en-US" sz="2400" dirty="0"/>
              <a:t>竭力保守自己的言语（雅</a:t>
            </a:r>
            <a:r>
              <a:rPr lang="en-US" altLang="zh-CN" sz="2400" dirty="0"/>
              <a:t>3:2</a:t>
            </a:r>
            <a:r>
              <a:rPr lang="zh-CN" altLang="en-US" sz="2400" dirty="0"/>
              <a:t>）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15:10-15:20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600" baseline="30000" dirty="0"/>
              <a:t>            10</a:t>
            </a:r>
            <a:r>
              <a:rPr lang="zh-CN" altLang="en-US" sz="2600" dirty="0"/>
              <a:t>耶稣就叫了众人来，对他们说：“你们要听，也要明白。</a:t>
            </a:r>
            <a:r>
              <a:rPr lang="en-US" altLang="zh-CN" sz="2600" baseline="30000" dirty="0"/>
              <a:t>11</a:t>
            </a:r>
            <a:r>
              <a:rPr lang="zh-CN" altLang="en-US" sz="2600" dirty="0"/>
              <a:t>入口的不能污秽人，出口的乃能污秽人。”</a:t>
            </a:r>
            <a:r>
              <a:rPr lang="en-US" altLang="zh-CN" sz="2600" baseline="30000" dirty="0"/>
              <a:t>12</a:t>
            </a:r>
            <a:r>
              <a:rPr lang="zh-CN" altLang="en-US" sz="2600" dirty="0"/>
              <a:t>当时，门徒进前来对他说：“法利赛人听见这话不服，你知道吗？”</a:t>
            </a:r>
            <a:r>
              <a:rPr lang="en-US" altLang="zh-CN" sz="2600" baseline="30000" dirty="0"/>
              <a:t>13</a:t>
            </a:r>
            <a:r>
              <a:rPr lang="zh-CN" altLang="en-US" sz="2600" dirty="0"/>
              <a:t>耶稣回答说：“凡栽种的物，若不是我天父栽种的，必要拔出来。</a:t>
            </a:r>
            <a:r>
              <a:rPr lang="en-US" altLang="zh-CN" sz="2600" baseline="30000" dirty="0"/>
              <a:t>14</a:t>
            </a:r>
            <a:r>
              <a:rPr lang="zh-CN" altLang="en-US" sz="2600" dirty="0"/>
              <a:t>任凭他们吧！他们是瞎眼领路的；若是瞎子领瞎子，两个人都要掉在坑里。”</a:t>
            </a:r>
            <a:r>
              <a:rPr lang="en-US" altLang="zh-CN" sz="2600" baseline="30000" dirty="0"/>
              <a:t>15</a:t>
            </a:r>
            <a:r>
              <a:rPr lang="zh-CN" altLang="en-US" sz="2600" dirty="0"/>
              <a:t>彼得对耶稣说：“请将这比喻讲给我们听。”</a:t>
            </a:r>
            <a:r>
              <a:rPr lang="en-US" altLang="zh-CN" sz="2600" baseline="30000" dirty="0"/>
              <a:t>16</a:t>
            </a:r>
            <a:r>
              <a:rPr lang="zh-CN" altLang="en-US" sz="2600" dirty="0"/>
              <a:t>耶稣说：“你们到如今还不明白吗？</a:t>
            </a:r>
            <a:r>
              <a:rPr lang="en-US" altLang="zh-CN" sz="2600" baseline="30000" dirty="0"/>
              <a:t>17</a:t>
            </a:r>
            <a:r>
              <a:rPr lang="zh-CN" altLang="en-US" sz="2600" dirty="0"/>
              <a:t>岂不知凡入口的，是运到肚子里，又落在茅厕里吗？</a:t>
            </a:r>
            <a:r>
              <a:rPr lang="en-US" altLang="zh-CN" sz="2600" baseline="30000" dirty="0"/>
              <a:t>18</a:t>
            </a:r>
            <a:r>
              <a:rPr lang="zh-CN" altLang="en-US" sz="2600" dirty="0"/>
              <a:t>惟独出口的，是从心里发出来的，这才污秽人。</a:t>
            </a:r>
            <a:r>
              <a:rPr lang="en-US" altLang="zh-CN" sz="2600" baseline="30000" dirty="0"/>
              <a:t>19</a:t>
            </a:r>
            <a:r>
              <a:rPr lang="zh-CN" altLang="en-US" sz="2600" dirty="0"/>
              <a:t>因为从心里发出来的，有恶念、凶杀、奸淫、苟合、偷盗、妄证、谤渎，</a:t>
            </a:r>
            <a:r>
              <a:rPr lang="en-US" altLang="zh-CN" sz="2600" baseline="30000" dirty="0"/>
              <a:t>20</a:t>
            </a:r>
            <a:r>
              <a:rPr lang="zh-CN" altLang="en-US" sz="2600" dirty="0"/>
              <a:t>这都是污秽人的。至于不洗手吃饭，那却不污秽人。”</a:t>
            </a: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天国的权柄（太</a:t>
            </a:r>
            <a:r>
              <a:rPr lang="en-US" altLang="zh-CN" dirty="0"/>
              <a:t>13:53-18:35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13:53-17:27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拿撒勒人厌弃耶稣（太</a:t>
            </a:r>
            <a:r>
              <a:rPr lang="en-US" altLang="zh-CN" dirty="0"/>
              <a:t>13:53-13:58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耶稣与希律（太</a:t>
            </a:r>
            <a:r>
              <a:rPr lang="en-US" altLang="zh-CN" dirty="0"/>
              <a:t>14:1-12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耶稣使五千人吃饱（太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耶稣在水面行走（太</a:t>
            </a:r>
            <a:r>
              <a:rPr lang="en-US" altLang="zh-CN" dirty="0"/>
              <a:t>14:22-33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耶稣论洁净（太</a:t>
            </a:r>
            <a:r>
              <a:rPr lang="en-US" altLang="zh-CN" dirty="0">
                <a:solidFill>
                  <a:srgbClr val="FFC000"/>
                </a:solidFill>
              </a:rPr>
              <a:t>14:34-15:20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神的话语（圣经）具有最高的权威</a:t>
            </a:r>
            <a:endParaRPr lang="en-US" altLang="zh-CN" dirty="0"/>
          </a:p>
          <a:p>
            <a:r>
              <a:rPr lang="zh-CN" altLang="en-US" dirty="0"/>
              <a:t>洁净不只是外表的而是内心的</a:t>
            </a:r>
            <a:endParaRPr lang="en-US" altLang="zh-CN" dirty="0"/>
          </a:p>
          <a:p>
            <a:r>
              <a:rPr lang="zh-CN" altLang="en-US" dirty="0"/>
              <a:t>不要用宗教形式取代内心的敬虔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谁能解释神的话语（圣经）？</a:t>
            </a:r>
            <a:endParaRPr lang="en-US" altLang="zh-CN" dirty="0"/>
          </a:p>
          <a:p>
            <a:r>
              <a:rPr lang="zh-CN" altLang="en-US" dirty="0"/>
              <a:t>内心的问题是什么问题？</a:t>
            </a:r>
            <a:endParaRPr lang="en-US" altLang="zh-CN" dirty="0"/>
          </a:p>
          <a:p>
            <a:r>
              <a:rPr lang="zh-CN" altLang="en-US" dirty="0"/>
              <a:t>怎样才能解决内心的问题？</a:t>
            </a:r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6AF2D7-DA47-4A30-B332-D6E3BA9BE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耶稣的比喻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FF4FD10-4912-4262-B9BE-43719826D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说比喻的对象：众人</a:t>
            </a:r>
            <a:endParaRPr lang="en-US" altLang="zh-CN" dirty="0"/>
          </a:p>
          <a:p>
            <a:r>
              <a:rPr lang="zh-CN" altLang="en-US" dirty="0"/>
              <a:t>说比喻的目的：你们要听，也要明白</a:t>
            </a:r>
            <a:endParaRPr lang="en-US" altLang="zh-CN" dirty="0"/>
          </a:p>
          <a:p>
            <a:pPr lvl="1"/>
            <a:r>
              <a:rPr lang="zh-CN" altLang="en-US" dirty="0"/>
              <a:t>你们要听：听耶稣的教导（对旧约的解释）</a:t>
            </a:r>
            <a:endParaRPr lang="en-US" altLang="zh-CN" dirty="0"/>
          </a:p>
          <a:p>
            <a:pPr lvl="1"/>
            <a:r>
              <a:rPr lang="zh-CN" altLang="en-US" dirty="0"/>
              <a:t>也要明白：按照耶稣的教导去行</a:t>
            </a:r>
            <a:endParaRPr lang="en-US" altLang="zh-CN" dirty="0"/>
          </a:p>
          <a:p>
            <a:r>
              <a:rPr lang="zh-CN" altLang="en-US" dirty="0"/>
              <a:t>比喻的内容</a:t>
            </a:r>
            <a:endParaRPr lang="en-US" altLang="zh-CN" dirty="0"/>
          </a:p>
          <a:p>
            <a:pPr lvl="1"/>
            <a:r>
              <a:rPr lang="zh-CN" altLang="en-US" dirty="0"/>
              <a:t>入口的不能污秽人</a:t>
            </a:r>
            <a:endParaRPr lang="en-US" altLang="zh-CN" dirty="0"/>
          </a:p>
          <a:p>
            <a:pPr lvl="1"/>
            <a:r>
              <a:rPr lang="zh-CN" altLang="en-US" dirty="0"/>
              <a:t>出口的乃能污秽人</a:t>
            </a:r>
            <a:endParaRPr lang="en-US" altLang="zh-CN" dirty="0"/>
          </a:p>
          <a:p>
            <a:r>
              <a:rPr lang="zh-CN" altLang="en-US" dirty="0"/>
              <a:t>回答法利赛人的问题（太</a:t>
            </a:r>
            <a:r>
              <a:rPr lang="en-US" altLang="zh-CN" dirty="0"/>
              <a:t>15:2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646218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161B3-056A-4F78-8020-9C2274A16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对比喻的解释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3D2173-72BB-489C-85DF-1E64A1E55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法利赛人的反应</a:t>
            </a:r>
            <a:endParaRPr lang="en-US" altLang="zh-CN" dirty="0"/>
          </a:p>
          <a:p>
            <a:pPr lvl="1"/>
            <a:r>
              <a:rPr lang="zh-CN" altLang="en-US" dirty="0"/>
              <a:t>听见这话不服（太</a:t>
            </a:r>
            <a:r>
              <a:rPr lang="en-US" altLang="zh-CN" dirty="0"/>
              <a:t>15:12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他们明白耶稣的比喻是指什么</a:t>
            </a:r>
            <a:endParaRPr lang="en-US" altLang="zh-CN" dirty="0"/>
          </a:p>
          <a:p>
            <a:r>
              <a:rPr lang="zh-CN" altLang="en-US" dirty="0"/>
              <a:t>门徒的反应</a:t>
            </a:r>
            <a:endParaRPr lang="en-US" altLang="zh-CN" dirty="0"/>
          </a:p>
          <a:p>
            <a:pPr lvl="1"/>
            <a:r>
              <a:rPr lang="zh-CN" altLang="en-US" dirty="0"/>
              <a:t>要求耶稣解释比喻（太</a:t>
            </a:r>
            <a:r>
              <a:rPr lang="en-US" altLang="zh-CN" dirty="0"/>
              <a:t>15:15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原因</a:t>
            </a:r>
            <a:endParaRPr lang="en-US" altLang="zh-CN" dirty="0"/>
          </a:p>
          <a:p>
            <a:pPr lvl="2"/>
            <a:r>
              <a:rPr lang="zh-CN" altLang="en-US" dirty="0"/>
              <a:t>他们尊重法利赛人的权威（解释律法）</a:t>
            </a:r>
            <a:endParaRPr lang="en-US" altLang="zh-CN" dirty="0"/>
          </a:p>
          <a:p>
            <a:pPr lvl="2"/>
            <a:r>
              <a:rPr lang="zh-CN" altLang="en-US" dirty="0"/>
              <a:t>他们不明白为何法利赛人对耶稣所说的如此愤怒</a:t>
            </a:r>
            <a:endParaRPr lang="en-US" altLang="zh-CN" dirty="0"/>
          </a:p>
          <a:p>
            <a:pPr lvl="2"/>
            <a:r>
              <a:rPr lang="zh-CN" altLang="en-US" dirty="0"/>
              <a:t>他们需要再次确认耶稣教导的内容</a:t>
            </a:r>
          </a:p>
        </p:txBody>
      </p:sp>
    </p:spTree>
    <p:extLst>
      <p:ext uri="{BB962C8B-B14F-4D97-AF65-F5344CB8AC3E}">
        <p14:creationId xmlns:p14="http://schemas.microsoft.com/office/powerpoint/2010/main" val="1533532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D8451ED-DF2D-4E7B-B446-498820951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对比喻的解释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30E5AF-A9F5-414D-B9E9-8D8928586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耶稣的回应</a:t>
            </a:r>
            <a:endParaRPr lang="en-US" altLang="zh-CN" dirty="0"/>
          </a:p>
          <a:p>
            <a:pPr lvl="1"/>
            <a:r>
              <a:rPr lang="zh-CN" altLang="en-US" dirty="0"/>
              <a:t>不是天父栽种的必被拔出</a:t>
            </a:r>
            <a:endParaRPr lang="en-US" altLang="zh-CN" dirty="0"/>
          </a:p>
          <a:p>
            <a:pPr lvl="2"/>
            <a:r>
              <a:rPr lang="zh-CN" altLang="en-US" dirty="0"/>
              <a:t>以色列人认为自己是神栽种的（诗</a:t>
            </a:r>
            <a:r>
              <a:rPr lang="en-US" altLang="zh-CN" dirty="0"/>
              <a:t>1:3</a:t>
            </a:r>
            <a:r>
              <a:rPr lang="zh-CN" altLang="en-US" dirty="0"/>
              <a:t>，赛</a:t>
            </a:r>
            <a:r>
              <a:rPr lang="en-US" altLang="zh-CN" dirty="0"/>
              <a:t>60:21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先知的警告（赛</a:t>
            </a:r>
            <a:r>
              <a:rPr lang="en-US" altLang="zh-CN" dirty="0"/>
              <a:t>5:1-7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耶稣指出：法利赛人并非神所栽种的</a:t>
            </a:r>
            <a:endParaRPr lang="en-US" altLang="zh-CN" dirty="0"/>
          </a:p>
          <a:p>
            <a:pPr lvl="1"/>
            <a:r>
              <a:rPr lang="zh-CN" altLang="en-US" dirty="0"/>
              <a:t>瞎子领瞎子都要掉在坑里</a:t>
            </a:r>
            <a:endParaRPr lang="en-US" altLang="zh-CN" dirty="0"/>
          </a:p>
          <a:p>
            <a:pPr lvl="2"/>
            <a:r>
              <a:rPr lang="zh-CN" altLang="en-US" dirty="0"/>
              <a:t>犹太领袖认为自己是给瞎眼领路的（罗</a:t>
            </a:r>
            <a:r>
              <a:rPr lang="en-US" altLang="zh-CN" dirty="0"/>
              <a:t>2:19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因为以色列人有律法</a:t>
            </a:r>
            <a:endParaRPr lang="en-US" altLang="zh-CN" dirty="0"/>
          </a:p>
          <a:p>
            <a:pPr lvl="3"/>
            <a:r>
              <a:rPr lang="zh-CN" altLang="en-US" dirty="0"/>
              <a:t>因为法利赛人和文士是解释律法的</a:t>
            </a:r>
            <a:endParaRPr lang="en-US" altLang="zh-CN" dirty="0"/>
          </a:p>
          <a:p>
            <a:pPr lvl="2"/>
            <a:r>
              <a:rPr lang="zh-CN" altLang="en-US" dirty="0"/>
              <a:t>耶稣指出：法利赛人并不真正明白圣经</a:t>
            </a:r>
            <a:endParaRPr lang="en-US" altLang="zh-CN" dirty="0"/>
          </a:p>
          <a:p>
            <a:pPr lvl="3"/>
            <a:r>
              <a:rPr lang="zh-CN" altLang="en-US" dirty="0"/>
              <a:t>因为他们不认识耶稣也不跟随祂（约</a:t>
            </a:r>
            <a:r>
              <a:rPr lang="en-US" altLang="zh-CN" dirty="0"/>
              <a:t>5:39-40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79248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CE0841-6948-4A53-8ED1-F02AE8DCF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对比喻的解释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7F20F5-1379-45CA-9C1E-B4689E192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耶稣对比喻的解释</a:t>
            </a:r>
            <a:endParaRPr lang="en-US" altLang="zh-CN" dirty="0"/>
          </a:p>
          <a:p>
            <a:pPr lvl="1"/>
            <a:r>
              <a:rPr lang="zh-CN" altLang="en-US" dirty="0"/>
              <a:t>门徒应该明白耶稣比喻的意思</a:t>
            </a:r>
            <a:endParaRPr lang="en-US" altLang="zh-CN" dirty="0"/>
          </a:p>
          <a:p>
            <a:pPr lvl="2"/>
            <a:r>
              <a:rPr lang="zh-CN" altLang="en-US" dirty="0"/>
              <a:t>门徒已经认识并跟随耶稣</a:t>
            </a:r>
            <a:endParaRPr lang="en-US" altLang="zh-CN" dirty="0"/>
          </a:p>
          <a:p>
            <a:pPr lvl="2"/>
            <a:r>
              <a:rPr lang="zh-CN" altLang="en-US" dirty="0"/>
              <a:t>耶稣的震惊凸显这事的严重性</a:t>
            </a:r>
            <a:endParaRPr lang="en-US" altLang="zh-CN" dirty="0"/>
          </a:p>
          <a:p>
            <a:pPr lvl="1"/>
            <a:r>
              <a:rPr lang="zh-CN" altLang="en-US" dirty="0"/>
              <a:t>耶稣的教导</a:t>
            </a:r>
            <a:endParaRPr lang="en-US" altLang="zh-CN" dirty="0"/>
          </a:p>
          <a:p>
            <a:pPr lvl="2"/>
            <a:r>
              <a:rPr lang="zh-CN" altLang="en-US" dirty="0"/>
              <a:t>什么才能污秽人？</a:t>
            </a:r>
            <a:endParaRPr lang="en-US" altLang="zh-CN" dirty="0"/>
          </a:p>
          <a:p>
            <a:pPr lvl="3"/>
            <a:r>
              <a:rPr lang="zh-CN" altLang="en-US" dirty="0"/>
              <a:t>入口的？</a:t>
            </a:r>
            <a:r>
              <a:rPr lang="en-US" altLang="zh-CN" dirty="0"/>
              <a:t>——</a:t>
            </a:r>
            <a:r>
              <a:rPr lang="zh-CN" altLang="en-US" dirty="0"/>
              <a:t>旧约律法中的礼仪律</a:t>
            </a:r>
            <a:endParaRPr lang="en-US" altLang="zh-CN" dirty="0"/>
          </a:p>
          <a:p>
            <a:pPr lvl="3"/>
            <a:r>
              <a:rPr lang="zh-CN" altLang="en-US" dirty="0"/>
              <a:t>出口的？</a:t>
            </a:r>
            <a:r>
              <a:rPr lang="en-US" altLang="zh-CN" dirty="0"/>
              <a:t>——</a:t>
            </a:r>
            <a:r>
              <a:rPr lang="zh-CN" altLang="en-US" dirty="0"/>
              <a:t>旧约律法中的道德律</a:t>
            </a:r>
            <a:endParaRPr lang="en-US" altLang="zh-CN" dirty="0"/>
          </a:p>
          <a:p>
            <a:pPr lvl="2"/>
            <a:r>
              <a:rPr lang="zh-CN" altLang="en-US" dirty="0"/>
              <a:t>人真正的问题：心的邪恶</a:t>
            </a:r>
            <a:r>
              <a:rPr lang="en-US" altLang="zh-CN" dirty="0"/>
              <a:t>——</a:t>
            </a:r>
            <a:r>
              <a:rPr lang="zh-CN" altLang="en-US" dirty="0"/>
              <a:t>罪</a:t>
            </a:r>
            <a:endParaRPr lang="en-US" altLang="zh-CN" dirty="0"/>
          </a:p>
          <a:p>
            <a:pPr lvl="2"/>
            <a:r>
              <a:rPr lang="zh-CN" altLang="en-US" dirty="0"/>
              <a:t>解决问题的关键：如何处理人心邪恶的本性</a:t>
            </a:r>
          </a:p>
        </p:txBody>
      </p:sp>
    </p:spTree>
    <p:extLst>
      <p:ext uri="{BB962C8B-B14F-4D97-AF65-F5344CB8AC3E}">
        <p14:creationId xmlns:p14="http://schemas.microsoft.com/office/powerpoint/2010/main" val="4262671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3FF8F5D-ED67-45B5-A533-28D506297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对比喻的解释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A06446-ACFD-4D55-8C8A-862B7037B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入口的：食物</a:t>
            </a:r>
            <a:endParaRPr lang="en-US" altLang="zh-CN" dirty="0"/>
          </a:p>
          <a:p>
            <a:pPr lvl="1"/>
            <a:r>
              <a:rPr lang="zh-CN" altLang="en-US" dirty="0"/>
              <a:t>旧约有许多对食物的规条（利</a:t>
            </a:r>
            <a:r>
              <a:rPr lang="en-US" altLang="zh-CN" dirty="0"/>
              <a:t>11:1-47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可以吃的（利</a:t>
            </a:r>
            <a:r>
              <a:rPr lang="en-US" altLang="zh-CN" dirty="0"/>
              <a:t>11:3</a:t>
            </a:r>
            <a:r>
              <a:rPr lang="zh-CN" altLang="en-US" dirty="0"/>
              <a:t>、</a:t>
            </a:r>
            <a:r>
              <a:rPr lang="en-US" altLang="zh-CN" dirty="0"/>
              <a:t>9</a:t>
            </a:r>
            <a:r>
              <a:rPr lang="zh-CN" altLang="en-US" dirty="0"/>
              <a:t>、</a:t>
            </a:r>
            <a:r>
              <a:rPr lang="en-US" altLang="zh-CN" dirty="0"/>
              <a:t>21-22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颁布食物条例的原因（利</a:t>
            </a:r>
            <a:r>
              <a:rPr lang="en-US" altLang="zh-CN" dirty="0"/>
              <a:t>11:44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耶稣的教导：入口的不污秽人</a:t>
            </a:r>
            <a:endParaRPr lang="en-US" altLang="zh-CN" dirty="0"/>
          </a:p>
          <a:p>
            <a:pPr lvl="1"/>
            <a:r>
              <a:rPr lang="zh-CN" altLang="en-US" dirty="0"/>
              <a:t>保罗的教导：在耶稣教导的框架中</a:t>
            </a:r>
            <a:endParaRPr lang="en-US" altLang="zh-CN" dirty="0"/>
          </a:p>
          <a:p>
            <a:pPr lvl="2"/>
            <a:r>
              <a:rPr lang="zh-CN" altLang="en-US" dirty="0"/>
              <a:t>凡物本来没有不洁净的（罗</a:t>
            </a:r>
            <a:r>
              <a:rPr lang="en-US" altLang="zh-CN" dirty="0"/>
              <a:t>14:14-18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凡神所造的物都是好的（提前</a:t>
            </a:r>
            <a:r>
              <a:rPr lang="en-US" altLang="zh-CN" dirty="0"/>
              <a:t>4:4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在洁净的人凡物都洁净（多</a:t>
            </a:r>
            <a:r>
              <a:rPr lang="en-US" altLang="zh-CN" dirty="0"/>
              <a:t>1:15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或吃或喝都为荣耀神而行（林前</a:t>
            </a:r>
            <a:r>
              <a:rPr lang="en-US" altLang="zh-CN" dirty="0"/>
              <a:t>10:31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53279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35496</TotalTime>
  <Words>984</Words>
  <Application>Microsoft Office PowerPoint</Application>
  <PresentationFormat>全屏显示(4:3)</PresentationFormat>
  <Paragraphs>99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微软雅黑</vt:lpstr>
      <vt:lpstr>Arial</vt:lpstr>
      <vt:lpstr>Calibri</vt:lpstr>
      <vt:lpstr>Office 主题</vt:lpstr>
      <vt:lpstr>马太福音 15:10-15:20</vt:lpstr>
      <vt:lpstr>马太福音 15:10-15:20</vt:lpstr>
      <vt:lpstr>天国的样式：第四篇</vt:lpstr>
      <vt:lpstr>回顾</vt:lpstr>
      <vt:lpstr>耶稣的比喻</vt:lpstr>
      <vt:lpstr>对比喻的解释</vt:lpstr>
      <vt:lpstr>对比喻的解释</vt:lpstr>
      <vt:lpstr>对比喻的解释</vt:lpstr>
      <vt:lpstr>对比喻的解释</vt:lpstr>
      <vt:lpstr>对比喻的解释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1948</cp:revision>
  <dcterms:modified xsi:type="dcterms:W3CDTF">2020-09-19T10:00:01Z</dcterms:modified>
</cp:coreProperties>
</file>