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4" r:id="rId9"/>
    <p:sldId id="283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以洗手为例：倒一次水清洗一只手视为洁净，清洗两只手视为不洁净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111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14:34-15:9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论洁净（一）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49EC7B-207C-44C8-94E2-83D6D5940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人的出路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B0E21-2D7C-454E-BED6-411C53629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什么是真正的洁净？</a:t>
            </a:r>
            <a:endParaRPr lang="en-US" altLang="zh-CN" dirty="0"/>
          </a:p>
          <a:p>
            <a:pPr lvl="1"/>
            <a:r>
              <a:rPr lang="zh-CN" altLang="en-US" dirty="0"/>
              <a:t>不仅是外表的洁净</a:t>
            </a:r>
            <a:endParaRPr lang="en-US" altLang="zh-CN" dirty="0"/>
          </a:p>
          <a:p>
            <a:pPr lvl="1"/>
            <a:r>
              <a:rPr lang="zh-CN" altLang="en-US" dirty="0"/>
              <a:t>更重要的是内心的洁净</a:t>
            </a:r>
            <a:endParaRPr lang="en-US" altLang="zh-CN" dirty="0"/>
          </a:p>
          <a:p>
            <a:r>
              <a:rPr lang="zh-CN" altLang="en-US" dirty="0"/>
              <a:t>怎样得洁净？</a:t>
            </a:r>
            <a:endParaRPr lang="en-US" altLang="zh-CN" dirty="0"/>
          </a:p>
          <a:p>
            <a:pPr lvl="1"/>
            <a:r>
              <a:rPr lang="zh-CN" altLang="en-US" dirty="0"/>
              <a:t>依靠耶稣基督（太</a:t>
            </a:r>
            <a:r>
              <a:rPr lang="en-US" altLang="zh-CN" dirty="0"/>
              <a:t>14:36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祂是洁净的（而且祂不会成为不洁净）</a:t>
            </a:r>
            <a:endParaRPr lang="en-US" altLang="zh-CN" dirty="0"/>
          </a:p>
          <a:p>
            <a:pPr lvl="2"/>
            <a:r>
              <a:rPr lang="zh-CN" altLang="en-US" dirty="0"/>
              <a:t>祂能使人得洁净（太</a:t>
            </a:r>
            <a:r>
              <a:rPr lang="en-US" altLang="zh-CN" dirty="0"/>
              <a:t>8:1-4,9:20-22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遵行耶稣的教导</a:t>
            </a:r>
            <a:endParaRPr lang="en-US" altLang="zh-CN" dirty="0"/>
          </a:p>
          <a:p>
            <a:pPr lvl="2"/>
            <a:r>
              <a:rPr lang="zh-CN" altLang="en-US" dirty="0"/>
              <a:t>耶稣的教导成全了律法（太</a:t>
            </a:r>
            <a:r>
              <a:rPr lang="en-US" altLang="zh-CN" dirty="0"/>
              <a:t>5:17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靠耶稣能活出律法的要求（太</a:t>
            </a:r>
            <a:r>
              <a:rPr lang="en-US" altLang="zh-CN" dirty="0"/>
              <a:t>11:28-30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67425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神的话语（圣经）具有最高的权威</a:t>
            </a:r>
            <a:endParaRPr lang="en-US" altLang="zh-CN" dirty="0"/>
          </a:p>
          <a:p>
            <a:r>
              <a:rPr lang="zh-CN" altLang="en-US" dirty="0"/>
              <a:t>洁净不只是外表的而是内心的</a:t>
            </a:r>
            <a:endParaRPr lang="en-US" altLang="zh-CN" dirty="0"/>
          </a:p>
          <a:p>
            <a:r>
              <a:rPr lang="zh-CN" altLang="en-US" dirty="0"/>
              <a:t>不要用宗教形式取代内心的敬虔</a:t>
            </a:r>
            <a:endParaRPr lang="en-US" altLang="zh-CN" dirty="0"/>
          </a:p>
          <a:p>
            <a:r>
              <a:rPr lang="zh-CN" altLang="en-US" dirty="0"/>
              <a:t>我们应该</a:t>
            </a:r>
            <a:endParaRPr lang="en-US" altLang="zh-CN" dirty="0"/>
          </a:p>
          <a:p>
            <a:pPr lvl="1"/>
            <a:r>
              <a:rPr lang="zh-CN" altLang="en-US" dirty="0"/>
              <a:t>依靠耶稣得洁净</a:t>
            </a:r>
            <a:endParaRPr lang="en-US" altLang="zh-CN" dirty="0"/>
          </a:p>
          <a:p>
            <a:pPr lvl="1"/>
            <a:r>
              <a:rPr lang="zh-CN" altLang="en-US" dirty="0"/>
              <a:t>遵行耶稣的教导</a:t>
            </a:r>
            <a:endParaRPr lang="en-US" altLang="zh-CN" dirty="0"/>
          </a:p>
          <a:p>
            <a:pPr lvl="1"/>
            <a:r>
              <a:rPr lang="zh-CN" altLang="en-US" dirty="0"/>
              <a:t>活出洁净的生命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14:34-15:9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50" baseline="30000" dirty="0"/>
              <a:t>        34</a:t>
            </a:r>
            <a:r>
              <a:rPr lang="zh-CN" altLang="en-US" sz="2550" dirty="0"/>
              <a:t>他们过了海，来到革尼撒勒地方。</a:t>
            </a:r>
            <a:r>
              <a:rPr lang="en-US" altLang="zh-CN" sz="2550" baseline="30000" dirty="0"/>
              <a:t>35</a:t>
            </a:r>
            <a:r>
              <a:rPr lang="zh-CN" altLang="en-US" sz="2550" dirty="0"/>
              <a:t>那里的人一认出是耶稣，就打发人到周围地方去，把所有的病人带到他那里，</a:t>
            </a:r>
            <a:r>
              <a:rPr lang="en-US" altLang="zh-CN" sz="2550" baseline="30000" dirty="0"/>
              <a:t>36</a:t>
            </a:r>
            <a:r>
              <a:rPr lang="zh-CN" altLang="en-US" sz="2550" dirty="0"/>
              <a:t>只求耶稣准他们摸他的衣裳穗子，摸着的人就都好了。</a:t>
            </a:r>
            <a:r>
              <a:rPr lang="en-US" altLang="zh-CN" sz="2550" baseline="30000" dirty="0"/>
              <a:t>1</a:t>
            </a:r>
            <a:r>
              <a:rPr lang="zh-CN" altLang="en-US" sz="2550" dirty="0"/>
              <a:t>那时，有法利赛人和文士从耶路撒冷来见耶稣，说：</a:t>
            </a:r>
            <a:r>
              <a:rPr lang="en-US" altLang="zh-CN" sz="2550" baseline="30000" dirty="0"/>
              <a:t>2</a:t>
            </a:r>
            <a:r>
              <a:rPr lang="zh-CN" altLang="en-US" sz="2550" dirty="0"/>
              <a:t>“你的门徒为什么犯古人的遗传呢？因为吃饭的时候，他们不洗手。”</a:t>
            </a:r>
            <a:r>
              <a:rPr lang="en-US" altLang="zh-CN" sz="2550" baseline="30000" dirty="0"/>
              <a:t>3</a:t>
            </a:r>
            <a:r>
              <a:rPr lang="zh-CN" altLang="en-US" sz="2550" dirty="0"/>
              <a:t>耶稣回答说：“你们为什么因着你们的遗传，犯　神的诫命呢？</a:t>
            </a:r>
            <a:r>
              <a:rPr lang="en-US" altLang="zh-CN" sz="2550" baseline="30000" dirty="0"/>
              <a:t>4</a:t>
            </a:r>
            <a:r>
              <a:rPr lang="zh-CN" altLang="en-US" sz="2550" dirty="0"/>
              <a:t>神说：‘当孝敬父母’，又说：‘咒骂父母的，必治死他。’</a:t>
            </a:r>
            <a:r>
              <a:rPr lang="en-US" altLang="zh-CN" sz="2550" baseline="30000" dirty="0"/>
              <a:t>5</a:t>
            </a:r>
            <a:r>
              <a:rPr lang="zh-CN" altLang="en-US" sz="2550" dirty="0"/>
              <a:t>你们倒说：‘无论何人对父母说，我所当奉给你的，已经作了供献，</a:t>
            </a:r>
            <a:r>
              <a:rPr lang="en-US" altLang="zh-CN" sz="2550" baseline="30000" dirty="0"/>
              <a:t>6</a:t>
            </a:r>
            <a:r>
              <a:rPr lang="zh-CN" altLang="en-US" sz="2550" dirty="0"/>
              <a:t>他就可以不孝敬父母。’这就是你们借着遗传，废了　神的诫命。</a:t>
            </a:r>
            <a:r>
              <a:rPr lang="en-US" altLang="zh-CN" sz="2550" baseline="30000" dirty="0"/>
              <a:t>7</a:t>
            </a:r>
            <a:r>
              <a:rPr lang="zh-CN" altLang="en-US" sz="2550" dirty="0"/>
              <a:t>假冒为善的人哪！以赛亚指着你们说的预言是不错的。他说：</a:t>
            </a:r>
            <a:r>
              <a:rPr lang="en-US" altLang="zh-CN" sz="2550" baseline="30000" dirty="0"/>
              <a:t>8</a:t>
            </a:r>
            <a:r>
              <a:rPr lang="zh-CN" altLang="en-US" sz="2550" dirty="0"/>
              <a:t>‘这百姓用嘴唇尊敬我，心却远离我；</a:t>
            </a:r>
            <a:r>
              <a:rPr lang="en-US" altLang="zh-CN" sz="2550" baseline="30000" dirty="0"/>
              <a:t>9</a:t>
            </a:r>
            <a:r>
              <a:rPr lang="zh-CN" altLang="en-US" sz="2550" dirty="0"/>
              <a:t>他们将人的吩咐当作道理教导人，所以拜我也是枉然。’”</a:t>
            </a:r>
            <a:endParaRPr lang="en-US" altLang="zh-CN" sz="255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耶稣与希律（太</a:t>
            </a:r>
            <a:r>
              <a:rPr lang="en-US" altLang="zh-CN" dirty="0"/>
              <a:t>14:1-12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耶稣使五千人吃饱（太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耶稣在水面行走（太</a:t>
            </a:r>
            <a:r>
              <a:rPr lang="en-US" altLang="zh-CN" dirty="0"/>
              <a:t>14:22-33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耶稣论洁净（太</a:t>
            </a:r>
            <a:r>
              <a:rPr lang="en-US" altLang="zh-CN" dirty="0">
                <a:solidFill>
                  <a:srgbClr val="FFC000"/>
                </a:solidFill>
              </a:rPr>
              <a:t>14:34-15:20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几个对比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 </a:t>
            </a:r>
            <a:r>
              <a:rPr lang="en-US" altLang="zh-CN" dirty="0"/>
              <a:t>VS </a:t>
            </a:r>
            <a:r>
              <a:rPr lang="zh-CN" altLang="en-US" dirty="0"/>
              <a:t>文士和法利赛人</a:t>
            </a:r>
            <a:endParaRPr lang="en-US" altLang="zh-CN" dirty="0"/>
          </a:p>
          <a:p>
            <a:r>
              <a:rPr lang="zh-CN" altLang="en-US" dirty="0"/>
              <a:t>神的诫命 </a:t>
            </a:r>
            <a:r>
              <a:rPr lang="en-US" altLang="zh-CN" dirty="0"/>
              <a:t>VS</a:t>
            </a:r>
            <a:r>
              <a:rPr lang="zh-CN" altLang="en-US" dirty="0"/>
              <a:t> 古人的遗传</a:t>
            </a:r>
            <a:endParaRPr lang="en-US" altLang="zh-CN" dirty="0"/>
          </a:p>
          <a:p>
            <a:r>
              <a:rPr lang="zh-CN" altLang="en-US" dirty="0"/>
              <a:t>宗教形式 </a:t>
            </a:r>
            <a:r>
              <a:rPr lang="en-US" altLang="zh-CN" dirty="0"/>
              <a:t>VS </a:t>
            </a:r>
            <a:r>
              <a:rPr lang="zh-CN" altLang="en-US" dirty="0"/>
              <a:t>内心的敬虔</a:t>
            </a:r>
            <a:endParaRPr lang="en-US" altLang="zh-CN" dirty="0"/>
          </a:p>
          <a:p>
            <a:r>
              <a:rPr lang="zh-CN" altLang="en-US" dirty="0"/>
              <a:t>以色列人（耶稣时代）</a:t>
            </a:r>
            <a:r>
              <a:rPr lang="en-US" altLang="zh-CN" dirty="0"/>
              <a:t> VS </a:t>
            </a:r>
            <a:r>
              <a:rPr lang="zh-CN" altLang="en-US" dirty="0"/>
              <a:t>古以色列人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10D237-026C-42DC-AEAC-B01B0A167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47F01D-68C0-4D30-B960-8840D0C0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</a:t>
            </a:r>
            <a:endParaRPr lang="en-US" altLang="zh-CN" dirty="0"/>
          </a:p>
          <a:p>
            <a:pPr lvl="1"/>
            <a:r>
              <a:rPr lang="zh-CN" altLang="en-US" dirty="0"/>
              <a:t>继续开展事工</a:t>
            </a:r>
            <a:endParaRPr lang="en-US" altLang="zh-CN" dirty="0"/>
          </a:p>
          <a:p>
            <a:pPr lvl="1"/>
            <a:r>
              <a:rPr lang="zh-CN" altLang="en-US" dirty="0"/>
              <a:t>很快被人认出（这说明什么？）</a:t>
            </a:r>
            <a:endParaRPr lang="en-US" altLang="zh-CN" dirty="0"/>
          </a:p>
          <a:p>
            <a:pPr lvl="1"/>
            <a:r>
              <a:rPr lang="zh-CN" altLang="en-US" dirty="0"/>
              <a:t>医治洁净病人（通过怎样的方式？）</a:t>
            </a:r>
            <a:endParaRPr lang="en-US" altLang="zh-CN" dirty="0"/>
          </a:p>
          <a:p>
            <a:r>
              <a:rPr lang="zh-CN" altLang="en-US" dirty="0"/>
              <a:t>文士和法利赛人</a:t>
            </a:r>
            <a:endParaRPr lang="en-US" altLang="zh-CN" dirty="0"/>
          </a:p>
          <a:p>
            <a:pPr lvl="1"/>
            <a:r>
              <a:rPr lang="zh-CN" altLang="en-US" dirty="0"/>
              <a:t>从耶路撒冷来（他们代表谁而来？）</a:t>
            </a:r>
            <a:endParaRPr lang="en-US" altLang="zh-CN" dirty="0"/>
          </a:p>
          <a:p>
            <a:pPr lvl="1"/>
            <a:r>
              <a:rPr lang="zh-CN" altLang="en-US" dirty="0"/>
              <a:t>来见耶稣（他们来的目的是什么？）</a:t>
            </a:r>
            <a:endParaRPr lang="en-US" altLang="zh-CN" dirty="0"/>
          </a:p>
          <a:p>
            <a:pPr lvl="1"/>
            <a:r>
              <a:rPr lang="zh-CN" altLang="en-US" dirty="0"/>
              <a:t>质问耶稣（他们和耶稣的关系？）</a:t>
            </a:r>
          </a:p>
        </p:txBody>
      </p:sp>
    </p:spTree>
    <p:extLst>
      <p:ext uri="{BB962C8B-B14F-4D97-AF65-F5344CB8AC3E}">
        <p14:creationId xmlns:p14="http://schemas.microsoft.com/office/powerpoint/2010/main" val="348617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062FA0-9DC2-4C39-8331-D1E983B07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两种命令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49E9DC-F4F8-4BA4-B603-FCAF90031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古人的遗传</a:t>
            </a:r>
            <a:endParaRPr lang="en-US" altLang="zh-CN" dirty="0"/>
          </a:p>
          <a:p>
            <a:pPr lvl="1"/>
            <a:r>
              <a:rPr lang="zh-CN" altLang="en-US" dirty="0"/>
              <a:t>口述教导</a:t>
            </a:r>
            <a:endParaRPr lang="en-US" altLang="zh-CN" dirty="0"/>
          </a:p>
          <a:p>
            <a:pPr lvl="1"/>
            <a:r>
              <a:rPr lang="zh-CN" altLang="en-US" dirty="0"/>
              <a:t>说明律法</a:t>
            </a:r>
            <a:endParaRPr lang="en-US" altLang="zh-CN" dirty="0"/>
          </a:p>
          <a:p>
            <a:pPr lvl="1"/>
            <a:r>
              <a:rPr lang="zh-CN" altLang="en-US" dirty="0"/>
              <a:t>以详细的行为规则来解释</a:t>
            </a:r>
            <a:endParaRPr lang="en-US" altLang="zh-CN" dirty="0"/>
          </a:p>
          <a:p>
            <a:pPr lvl="1"/>
            <a:r>
              <a:rPr lang="zh-CN" altLang="en-US" dirty="0"/>
              <a:t>与正典相同的权威（法利赛人认为）</a:t>
            </a:r>
            <a:endParaRPr lang="en-US" altLang="zh-CN" dirty="0"/>
          </a:p>
          <a:p>
            <a:r>
              <a:rPr lang="zh-CN" altLang="en-US" dirty="0"/>
              <a:t>神的诫命</a:t>
            </a:r>
            <a:endParaRPr lang="en-US" altLang="zh-CN" dirty="0"/>
          </a:p>
          <a:p>
            <a:pPr lvl="1"/>
            <a:r>
              <a:rPr lang="zh-CN" altLang="en-US" dirty="0"/>
              <a:t>圣经里所记载的</a:t>
            </a:r>
            <a:endParaRPr lang="en-US" altLang="zh-CN" dirty="0"/>
          </a:p>
          <a:p>
            <a:pPr lvl="1"/>
            <a:r>
              <a:rPr lang="zh-CN" altLang="en-US" dirty="0"/>
              <a:t>耶稣的教导和解释</a:t>
            </a:r>
          </a:p>
        </p:txBody>
      </p:sp>
    </p:spTree>
    <p:extLst>
      <p:ext uri="{BB962C8B-B14F-4D97-AF65-F5344CB8AC3E}">
        <p14:creationId xmlns:p14="http://schemas.microsoft.com/office/powerpoint/2010/main" val="406427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D1217C-6429-41F4-BB66-A156B08EB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两种命令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C1EF3C-CD7C-44F6-9E34-22F865EE5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神的诫命</a:t>
            </a:r>
            <a:endParaRPr lang="en-US" altLang="zh-CN" dirty="0"/>
          </a:p>
          <a:p>
            <a:pPr lvl="1"/>
            <a:r>
              <a:rPr lang="zh-CN" altLang="en-US" dirty="0"/>
              <a:t>当孝敬父母（出</a:t>
            </a:r>
            <a:r>
              <a:rPr lang="en-US" altLang="zh-CN" dirty="0"/>
              <a:t>20:12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咒骂父母的，必治死他（出</a:t>
            </a:r>
            <a:r>
              <a:rPr lang="en-US" altLang="zh-CN" dirty="0"/>
              <a:t>21:17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人的遗传</a:t>
            </a:r>
            <a:endParaRPr lang="en-US" altLang="zh-CN" dirty="0"/>
          </a:p>
          <a:p>
            <a:pPr lvl="1"/>
            <a:r>
              <a:rPr lang="zh-CN" altLang="en-US" dirty="0"/>
              <a:t>无论何人对父母说，我所当奉给你的，已经作了供献，他就可以不孝敬父母。（利</a:t>
            </a:r>
            <a:r>
              <a:rPr lang="en-US" altLang="zh-CN" dirty="0"/>
              <a:t>27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耶稣：孝敬父母包括照顾父母的责任</a:t>
            </a:r>
            <a:endParaRPr lang="en-US" altLang="zh-CN" dirty="0"/>
          </a:p>
          <a:p>
            <a:r>
              <a:rPr lang="zh-CN" altLang="en-US" dirty="0"/>
              <a:t>法利赛人和文士：借着遗传废了神的诫命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841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B1237C-C5BD-4332-9502-43B60110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假冒为善的人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0EABCB-45D5-401D-A561-4E4A6DB38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耶稣指责文士和法利赛人假冒为善？</a:t>
            </a:r>
            <a:endParaRPr lang="en-US" altLang="zh-CN" dirty="0"/>
          </a:p>
          <a:p>
            <a:pPr lvl="1"/>
            <a:r>
              <a:rPr lang="zh-CN" altLang="en-US" dirty="0"/>
              <a:t>他们外面表现出对神的忠诚</a:t>
            </a:r>
            <a:endParaRPr lang="en-US" altLang="zh-CN" dirty="0"/>
          </a:p>
          <a:p>
            <a:pPr lvl="2"/>
            <a:r>
              <a:rPr lang="zh-CN" altLang="en-US" dirty="0"/>
              <a:t>常常禁食（太</a:t>
            </a:r>
            <a:r>
              <a:rPr lang="en-US" altLang="zh-CN" dirty="0"/>
              <a:t>9:14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守安息日（太</a:t>
            </a:r>
            <a:r>
              <a:rPr lang="en-US" altLang="zh-CN" dirty="0"/>
              <a:t>12:1-8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遵守人的遗传（他们认为是在遵行律法）</a:t>
            </a:r>
            <a:endParaRPr lang="en-US" altLang="zh-CN" dirty="0"/>
          </a:p>
          <a:p>
            <a:pPr lvl="1"/>
            <a:r>
              <a:rPr lang="zh-CN" altLang="en-US" dirty="0"/>
              <a:t>他们用宗教形式取代了心里真正的敬虔</a:t>
            </a:r>
            <a:endParaRPr lang="en-US" altLang="zh-CN" dirty="0"/>
          </a:p>
          <a:p>
            <a:pPr lvl="1"/>
            <a:r>
              <a:rPr lang="zh-CN" altLang="en-US" dirty="0"/>
              <a:t>他们把宗教传统看得比神的旨意更重要</a:t>
            </a:r>
            <a:endParaRPr lang="en-US" altLang="zh-CN" dirty="0"/>
          </a:p>
          <a:p>
            <a:pPr lvl="1"/>
            <a:r>
              <a:rPr lang="zh-CN" altLang="en-US" dirty="0"/>
              <a:t>他们的教导是出于自己，没有神的权柄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670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822C2C-36FA-49E7-BC80-D98919296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假冒为善的人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AAE7FD-4FF8-4DB0-9BB5-A82210C0E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耶稣引用以赛亚书的警告</a:t>
            </a:r>
            <a:endParaRPr lang="en-US" altLang="zh-CN" dirty="0"/>
          </a:p>
          <a:p>
            <a:pPr lvl="1"/>
            <a:r>
              <a:rPr lang="zh-CN" altLang="en-US" dirty="0"/>
              <a:t>相同的对象：犹太人</a:t>
            </a:r>
            <a:endParaRPr lang="en-US" altLang="zh-CN" dirty="0"/>
          </a:p>
          <a:p>
            <a:pPr lvl="1"/>
            <a:r>
              <a:rPr lang="zh-CN" altLang="en-US" dirty="0"/>
              <a:t>相同的城市：来自耶路撒冷</a:t>
            </a:r>
            <a:endParaRPr lang="en-US" altLang="zh-CN" dirty="0"/>
          </a:p>
          <a:p>
            <a:pPr lvl="1"/>
            <a:r>
              <a:rPr lang="zh-CN" altLang="en-US" dirty="0"/>
              <a:t>相同的行为：有外在的宗教形式，却缺乏敬虔</a:t>
            </a:r>
            <a:endParaRPr lang="en-US" altLang="zh-CN" dirty="0"/>
          </a:p>
          <a:p>
            <a:r>
              <a:rPr lang="zh-CN" altLang="en-US" dirty="0"/>
              <a:t>文士和法利赛人</a:t>
            </a:r>
            <a:endParaRPr lang="en-US" altLang="zh-CN" dirty="0"/>
          </a:p>
          <a:p>
            <a:pPr lvl="1"/>
            <a:r>
              <a:rPr lang="zh-CN" altLang="en-US" dirty="0"/>
              <a:t>自以为在保存古老的传统</a:t>
            </a:r>
            <a:endParaRPr lang="en-US" altLang="zh-CN" dirty="0"/>
          </a:p>
          <a:p>
            <a:r>
              <a:rPr lang="zh-CN" altLang="en-US" dirty="0"/>
              <a:t>耶稣指出</a:t>
            </a:r>
            <a:endParaRPr lang="en-US" altLang="zh-CN" dirty="0"/>
          </a:p>
          <a:p>
            <a:pPr lvl="1"/>
            <a:r>
              <a:rPr lang="zh-CN" altLang="en-US" dirty="0"/>
              <a:t>他们只是在维持以赛亚批评的那些人的精神</a:t>
            </a:r>
          </a:p>
        </p:txBody>
      </p:sp>
    </p:spTree>
    <p:extLst>
      <p:ext uri="{BB962C8B-B14F-4D97-AF65-F5344CB8AC3E}">
        <p14:creationId xmlns:p14="http://schemas.microsoft.com/office/powerpoint/2010/main" val="173858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35072</TotalTime>
  <Words>833</Words>
  <Application>Microsoft Office PowerPoint</Application>
  <PresentationFormat>全屏显示(4:3)</PresentationFormat>
  <Paragraphs>85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14:34-15:9</vt:lpstr>
      <vt:lpstr>马太福音 14:34-15:9</vt:lpstr>
      <vt:lpstr>天国的样式：第四篇</vt:lpstr>
      <vt:lpstr>几个对比</vt:lpstr>
      <vt:lpstr>背景</vt:lpstr>
      <vt:lpstr>两种命令</vt:lpstr>
      <vt:lpstr>两种命令</vt:lpstr>
      <vt:lpstr>假冒为善的人</vt:lpstr>
      <vt:lpstr>假冒为善的人</vt:lpstr>
      <vt:lpstr>人的出路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1929</cp:revision>
  <dcterms:modified xsi:type="dcterms:W3CDTF">2020-09-05T11:46:01Z</dcterms:modified>
</cp:coreProperties>
</file>