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85" r:id="rId5"/>
    <p:sldId id="286" r:id="rId6"/>
    <p:sldId id="287" r:id="rId7"/>
    <p:sldId id="289" r:id="rId8"/>
    <p:sldId id="290" r:id="rId9"/>
    <p:sldId id="291" r:id="rId10"/>
    <p:sldId id="288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14:22-33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耶稣在水面行走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0F10E-97C1-4EF2-86C8-A1C05599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两次平静风浪的对比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0F2725F7-85CE-4C06-9CEA-63E0B5AA6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361622"/>
              </p:ext>
            </p:extLst>
          </p:nvPr>
        </p:nvGraphicFramePr>
        <p:xfrm>
          <a:off x="457200" y="1600200"/>
          <a:ext cx="8229600" cy="462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17881096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726408344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0" dirty="0"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太</a:t>
                      </a:r>
                      <a:r>
                        <a:rPr lang="en-US" altLang="zh-CN" sz="4000" b="0" dirty="0"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8:23-27</a:t>
                      </a:r>
                      <a:endParaRPr lang="zh-CN" altLang="en-US" sz="4000" b="0" dirty="0"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4000" b="0" dirty="0"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太</a:t>
                      </a:r>
                      <a:r>
                        <a:rPr lang="en-US" altLang="zh-CN" sz="4000" b="0" dirty="0"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14:24-33</a:t>
                      </a:r>
                      <a:endParaRPr lang="zh-CN" altLang="en-US" sz="4000" b="0" dirty="0"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8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起了暴风，船被波浪掩盖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因风不顺，被浪摇撼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425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耶稣在船上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耶稣不在船上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815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耶稣睡着了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耶稣在水面上行走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64992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门徒呼救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门徒以为耶稣是鬼怪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09563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彼得在水面上行走并呼救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31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耶稣斥责门徒小信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耶稣斥责彼得小信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86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耶稣平静风浪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耶稣上船后风浪止息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48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众人希奇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敬拜耶稣并称祂为神的儿子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82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82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耶稣是神的儿子</a:t>
            </a:r>
            <a:endParaRPr lang="en-US" altLang="zh-CN" dirty="0"/>
          </a:p>
          <a:p>
            <a:pPr lvl="1"/>
            <a:r>
              <a:rPr lang="zh-CN" altLang="en-US" dirty="0"/>
              <a:t>祂有神的权柄：平静风浪</a:t>
            </a:r>
            <a:endParaRPr lang="en-US" altLang="zh-CN" dirty="0"/>
          </a:p>
          <a:p>
            <a:pPr lvl="1"/>
            <a:r>
              <a:rPr lang="zh-CN" altLang="en-US" dirty="0"/>
              <a:t>祂要建立神的国度</a:t>
            </a:r>
            <a:endParaRPr lang="en-US" altLang="zh-CN" dirty="0"/>
          </a:p>
          <a:p>
            <a:pPr lvl="2"/>
            <a:r>
              <a:rPr lang="zh-CN" altLang="en-US" dirty="0"/>
              <a:t>制服敌国</a:t>
            </a:r>
            <a:endParaRPr lang="en-US" altLang="zh-CN" dirty="0"/>
          </a:p>
          <a:p>
            <a:pPr lvl="2"/>
            <a:r>
              <a:rPr lang="zh-CN" altLang="en-US" dirty="0"/>
              <a:t>保护和拯救国民</a:t>
            </a:r>
            <a:endParaRPr lang="en-US" altLang="zh-CN" dirty="0"/>
          </a:p>
          <a:p>
            <a:r>
              <a:rPr lang="zh-CN" altLang="en-US" dirty="0"/>
              <a:t>我们的回应</a:t>
            </a:r>
            <a:endParaRPr lang="en-US" altLang="zh-CN" dirty="0"/>
          </a:p>
          <a:p>
            <a:pPr lvl="1"/>
            <a:r>
              <a:rPr lang="zh-CN" altLang="en-US" dirty="0"/>
              <a:t>敬拜祂并承认祂神儿子的身份</a:t>
            </a:r>
            <a:endParaRPr lang="en-US" altLang="zh-CN" dirty="0"/>
          </a:p>
          <a:p>
            <a:pPr lvl="1"/>
            <a:r>
              <a:rPr lang="zh-CN" altLang="en-US" dirty="0"/>
              <a:t>用信心仰望依靠祂</a:t>
            </a:r>
            <a:endParaRPr lang="en-US" altLang="zh-CN" dirty="0"/>
          </a:p>
          <a:p>
            <a:pPr lvl="1"/>
            <a:r>
              <a:rPr lang="zh-CN" altLang="en-US" dirty="0"/>
              <a:t>危难中呼求祂的拯救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14:22-33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50" baseline="30000" dirty="0"/>
              <a:t>        22</a:t>
            </a:r>
            <a:r>
              <a:rPr lang="zh-CN" altLang="en-US" sz="2550" dirty="0"/>
              <a:t>耶稣随即催门徒上船，先渡到那边去，等他叫众人散开。</a:t>
            </a:r>
            <a:r>
              <a:rPr lang="en-US" altLang="zh-CN" sz="2550" baseline="30000" dirty="0"/>
              <a:t>23</a:t>
            </a:r>
            <a:r>
              <a:rPr lang="zh-CN" altLang="en-US" sz="2550" dirty="0"/>
              <a:t>散了众人以后，他就独自上山去祷告。到了晚上，只有他一人在那里。</a:t>
            </a:r>
            <a:r>
              <a:rPr lang="en-US" altLang="zh-CN" sz="2550" baseline="30000" dirty="0"/>
              <a:t>24</a:t>
            </a:r>
            <a:r>
              <a:rPr lang="zh-CN" altLang="en-US" sz="2550" dirty="0"/>
              <a:t>那时，船在海中，因风不顺，被浪摇撼。</a:t>
            </a:r>
            <a:r>
              <a:rPr lang="en-US" altLang="zh-CN" sz="2550" baseline="30000" dirty="0"/>
              <a:t>25</a:t>
            </a:r>
            <a:r>
              <a:rPr lang="zh-CN" altLang="en-US" sz="2550" dirty="0"/>
              <a:t>夜里四更天，耶稣在海面上走，往门徒那里去。</a:t>
            </a:r>
            <a:r>
              <a:rPr lang="en-US" altLang="zh-CN" sz="2550" baseline="30000" dirty="0"/>
              <a:t>26</a:t>
            </a:r>
            <a:r>
              <a:rPr lang="zh-CN" altLang="en-US" sz="2550" dirty="0"/>
              <a:t>门徒看见他在海面上走，就惊慌了，说：“是个鬼怪！”便害怕，喊叫起来。</a:t>
            </a:r>
            <a:r>
              <a:rPr lang="en-US" altLang="zh-CN" sz="2550" baseline="30000" dirty="0"/>
              <a:t>27</a:t>
            </a:r>
            <a:r>
              <a:rPr lang="zh-CN" altLang="en-US" sz="2550" dirty="0"/>
              <a:t>耶稣连忙对他们说：“你们放心，是我，不要怕！”</a:t>
            </a:r>
            <a:r>
              <a:rPr lang="en-US" altLang="zh-CN" sz="2550" baseline="30000" dirty="0"/>
              <a:t>28</a:t>
            </a:r>
            <a:r>
              <a:rPr lang="zh-CN" altLang="en-US" sz="2550" dirty="0"/>
              <a:t>彼得说：“主，如果是你，请叫我从水面上走到你那里去。”</a:t>
            </a:r>
            <a:r>
              <a:rPr lang="en-US" altLang="zh-CN" sz="2550" baseline="30000" dirty="0"/>
              <a:t>29</a:t>
            </a:r>
            <a:r>
              <a:rPr lang="zh-CN" altLang="en-US" sz="2550" dirty="0"/>
              <a:t>耶稣说：“你来吧！”彼得就从船上下去，在水面上走，要到耶稣那里去；</a:t>
            </a:r>
            <a:r>
              <a:rPr lang="en-US" altLang="zh-CN" sz="2550" baseline="30000" dirty="0"/>
              <a:t>30</a:t>
            </a:r>
            <a:r>
              <a:rPr lang="zh-CN" altLang="en-US" sz="2550" dirty="0"/>
              <a:t>只因见风甚大，就害怕，将要沉下去，便喊着说：“主啊，救我！”</a:t>
            </a:r>
            <a:r>
              <a:rPr lang="en-US" altLang="zh-CN" sz="2550" baseline="30000" dirty="0"/>
              <a:t>31</a:t>
            </a:r>
            <a:r>
              <a:rPr lang="zh-CN" altLang="en-US" sz="2550" dirty="0"/>
              <a:t>耶稣赶紧伸手拉住他，说：“你这小信的人哪，为什么疑惑呢？”</a:t>
            </a:r>
            <a:r>
              <a:rPr lang="en-US" altLang="zh-CN" sz="2550" baseline="30000" dirty="0"/>
              <a:t>32</a:t>
            </a:r>
            <a:r>
              <a:rPr lang="zh-CN" altLang="en-US" sz="2550" dirty="0"/>
              <a:t>他们上了船，风就住了。</a:t>
            </a:r>
            <a:r>
              <a:rPr lang="en-US" altLang="zh-CN" sz="2550" baseline="30000" dirty="0"/>
              <a:t>33</a:t>
            </a:r>
            <a:r>
              <a:rPr lang="zh-CN" altLang="en-US" sz="2550" dirty="0"/>
              <a:t>在船上的人都拜他，说：“你真是　神的儿子了。”</a:t>
            </a:r>
            <a:endParaRPr lang="en-US" altLang="zh-CN" sz="255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耶稣使五千人吃饱（太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耶稣在水面行走（太</a:t>
            </a:r>
            <a:r>
              <a:rPr lang="en-US" altLang="zh-CN" dirty="0">
                <a:solidFill>
                  <a:srgbClr val="FFC000"/>
                </a:solidFill>
              </a:rPr>
              <a:t>14:22-33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耶稣开展事工的方式</a:t>
            </a:r>
            <a:endParaRPr lang="en-US" altLang="zh-CN" dirty="0"/>
          </a:p>
          <a:p>
            <a:pPr lvl="1"/>
            <a:r>
              <a:rPr lang="zh-CN" altLang="en-US" dirty="0"/>
              <a:t>耶稣在水面上行走</a:t>
            </a:r>
            <a:endParaRPr lang="en-US" altLang="zh-CN" dirty="0"/>
          </a:p>
          <a:p>
            <a:pPr lvl="1"/>
            <a:r>
              <a:rPr lang="zh-CN" altLang="en-US" dirty="0"/>
              <a:t>彼得的例子是好是坏</a:t>
            </a:r>
            <a:endParaRPr lang="en-US" altLang="zh-CN" dirty="0"/>
          </a:p>
          <a:p>
            <a:pPr lvl="1"/>
            <a:r>
              <a:rPr lang="zh-CN" altLang="en-US" dirty="0"/>
              <a:t>这段的重点是什么</a:t>
            </a:r>
            <a:endParaRPr lang="en-US" altLang="zh-CN" dirty="0"/>
          </a:p>
          <a:p>
            <a:pPr lvl="2"/>
            <a:r>
              <a:rPr lang="zh-CN" altLang="en-US" dirty="0"/>
              <a:t>耶稣这方面</a:t>
            </a:r>
            <a:endParaRPr lang="en-US" altLang="zh-CN" dirty="0"/>
          </a:p>
          <a:p>
            <a:pPr lvl="2"/>
            <a:r>
              <a:rPr lang="zh-CN" altLang="en-US" dirty="0"/>
              <a:t>门徒这方面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1E953C-233E-420F-A72B-3BEDC392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耶稣在水面行走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8D9E19-19CB-442B-8929-E05C82A10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耶稣催门徒先走</a:t>
            </a:r>
            <a:endParaRPr lang="en-US" altLang="zh-CN" dirty="0"/>
          </a:p>
          <a:p>
            <a:pPr lvl="1"/>
            <a:r>
              <a:rPr lang="zh-CN" altLang="en-US" dirty="0"/>
              <a:t>催：也可翻译成强迫、勉强</a:t>
            </a:r>
            <a:endParaRPr lang="en-US" altLang="zh-CN" dirty="0"/>
          </a:p>
          <a:p>
            <a:pPr lvl="1"/>
            <a:r>
              <a:rPr lang="zh-CN" altLang="en-US" dirty="0"/>
              <a:t>原因</a:t>
            </a:r>
            <a:endParaRPr lang="en-US" altLang="zh-CN" dirty="0"/>
          </a:p>
          <a:p>
            <a:pPr lvl="2"/>
            <a:r>
              <a:rPr lang="zh-CN" altLang="en-US" dirty="0"/>
              <a:t>独自祷告</a:t>
            </a:r>
            <a:endParaRPr lang="en-US" altLang="zh-CN" dirty="0"/>
          </a:p>
          <a:p>
            <a:pPr lvl="2"/>
            <a:r>
              <a:rPr lang="zh-CN" altLang="en-US" dirty="0"/>
              <a:t>避免被强逼做王（约</a:t>
            </a:r>
            <a:r>
              <a:rPr lang="en-US" altLang="zh-CN" dirty="0"/>
              <a:t>6:15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略微休息调整一下（可</a:t>
            </a:r>
            <a:r>
              <a:rPr lang="en-US" altLang="zh-CN" dirty="0"/>
              <a:t>6:31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耶稣是谁：弥赛亚</a:t>
            </a:r>
            <a:endParaRPr lang="en-US" altLang="zh-CN" dirty="0"/>
          </a:p>
          <a:p>
            <a:pPr lvl="1"/>
            <a:r>
              <a:rPr lang="zh-CN" altLang="en-US" dirty="0"/>
              <a:t>耶稣来要做什么：建立弥赛亚的国度</a:t>
            </a:r>
            <a:endParaRPr lang="en-US" altLang="zh-CN" dirty="0"/>
          </a:p>
          <a:p>
            <a:pPr lvl="1"/>
            <a:r>
              <a:rPr lang="zh-CN" altLang="en-US" dirty="0"/>
              <a:t>思考：在旷野的试探和在客西马尼的祷告</a:t>
            </a:r>
          </a:p>
        </p:txBody>
      </p:sp>
    </p:spTree>
    <p:extLst>
      <p:ext uri="{BB962C8B-B14F-4D97-AF65-F5344CB8AC3E}">
        <p14:creationId xmlns:p14="http://schemas.microsoft.com/office/powerpoint/2010/main" val="238403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4E395E-D3B0-4151-85A7-8AEE2431E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耶稣在水面行走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67824-7E7B-4A74-8F9C-8825E392F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耶稣在水面行走</a:t>
            </a:r>
            <a:endParaRPr lang="en-US" altLang="zh-CN" dirty="0"/>
          </a:p>
          <a:p>
            <a:pPr lvl="1"/>
            <a:r>
              <a:rPr lang="zh-CN" altLang="en-US" dirty="0"/>
              <a:t>处境：船在海中，因风不顺，被浪摇撼。</a:t>
            </a:r>
            <a:endParaRPr lang="en-US" altLang="zh-CN" dirty="0"/>
          </a:p>
          <a:p>
            <a:pPr lvl="1"/>
            <a:r>
              <a:rPr lang="zh-CN" altLang="en-US" dirty="0"/>
              <a:t>时间：夜里四更天（凌晨</a:t>
            </a:r>
            <a:r>
              <a:rPr lang="en-US" altLang="zh-CN" dirty="0"/>
              <a:t>3-6</a:t>
            </a:r>
            <a:r>
              <a:rPr lang="zh-CN" altLang="en-US" dirty="0"/>
              <a:t>点）</a:t>
            </a:r>
            <a:endParaRPr lang="en-US" altLang="zh-CN" dirty="0"/>
          </a:p>
          <a:p>
            <a:pPr lvl="1"/>
            <a:r>
              <a:rPr lang="zh-CN" altLang="en-US" dirty="0"/>
              <a:t>耶稣在海面上走，往门徒那里去</a:t>
            </a:r>
            <a:endParaRPr lang="en-US" altLang="zh-CN" dirty="0"/>
          </a:p>
          <a:p>
            <a:r>
              <a:rPr lang="zh-CN" altLang="en-US" dirty="0"/>
              <a:t>门徒的反应：是个鬼怪（幽灵）</a:t>
            </a:r>
            <a:endParaRPr lang="en-US" altLang="zh-CN" dirty="0"/>
          </a:p>
          <a:p>
            <a:r>
              <a:rPr lang="zh-CN" altLang="en-US" dirty="0"/>
              <a:t>耶稣的回应</a:t>
            </a:r>
            <a:endParaRPr lang="en-US" altLang="zh-CN" dirty="0"/>
          </a:p>
          <a:p>
            <a:pPr lvl="1"/>
            <a:r>
              <a:rPr lang="zh-CN" altLang="en-US" dirty="0"/>
              <a:t>两句劝慰：你们放心 </a:t>
            </a:r>
            <a:r>
              <a:rPr lang="en-US" altLang="zh-CN" dirty="0"/>
              <a:t>&amp; </a:t>
            </a:r>
            <a:r>
              <a:rPr lang="zh-CN" altLang="en-US" dirty="0"/>
              <a:t>不要怕</a:t>
            </a:r>
            <a:endParaRPr lang="en-US" altLang="zh-CN" dirty="0"/>
          </a:p>
          <a:p>
            <a:pPr lvl="1"/>
            <a:r>
              <a:rPr lang="zh-CN" altLang="en-US" dirty="0"/>
              <a:t>一个核心理由：是我（我是）（约</a:t>
            </a:r>
            <a:r>
              <a:rPr lang="en-US" altLang="zh-CN" dirty="0"/>
              <a:t>8:58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461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66861-4978-448F-87A6-BC7D01F8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耶稣在水面行走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5777C6-D130-48A1-962C-B99B28806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耶稣是弥赛亚（基督论）</a:t>
            </a:r>
            <a:endParaRPr lang="en-US" altLang="zh-CN" dirty="0"/>
          </a:p>
          <a:p>
            <a:pPr lvl="1"/>
            <a:r>
              <a:rPr lang="zh-CN" altLang="en-US" dirty="0"/>
              <a:t>祂是神</a:t>
            </a:r>
            <a:endParaRPr lang="en-US" altLang="zh-CN" dirty="0"/>
          </a:p>
          <a:p>
            <a:pPr lvl="2"/>
            <a:r>
              <a:rPr lang="zh-CN" altLang="en-US" dirty="0"/>
              <a:t>能使无变有（太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是暴风与大海的主宰（诗</a:t>
            </a:r>
            <a:r>
              <a:rPr lang="en-US" altLang="zh-CN" dirty="0"/>
              <a:t>89:6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耶稣话语中的自我宣告：我是</a:t>
            </a:r>
            <a:endParaRPr lang="en-US" altLang="zh-CN" dirty="0"/>
          </a:p>
          <a:p>
            <a:r>
              <a:rPr lang="zh-CN" altLang="en-US" dirty="0"/>
              <a:t>耶稣要建立弥赛亚的国度（末世论）</a:t>
            </a:r>
            <a:endParaRPr lang="en-US" altLang="zh-CN" dirty="0"/>
          </a:p>
          <a:p>
            <a:pPr lvl="1"/>
            <a:r>
              <a:rPr lang="zh-CN" altLang="en-US" dirty="0"/>
              <a:t>制服敌国</a:t>
            </a:r>
            <a:endParaRPr lang="en-US" altLang="zh-CN" dirty="0"/>
          </a:p>
          <a:p>
            <a:pPr lvl="2"/>
            <a:r>
              <a:rPr lang="zh-CN" altLang="en-US" dirty="0"/>
              <a:t>从海中上来的兽（但</a:t>
            </a:r>
            <a:r>
              <a:rPr lang="en-US" altLang="zh-CN" dirty="0"/>
              <a:t>7:3</a:t>
            </a:r>
            <a:r>
              <a:rPr lang="zh-CN" altLang="en-US" dirty="0"/>
              <a:t>，赛</a:t>
            </a:r>
            <a:r>
              <a:rPr lang="en-US" altLang="zh-CN" dirty="0"/>
              <a:t>17:12-13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保护神国的百姓</a:t>
            </a:r>
            <a:endParaRPr lang="en-US" altLang="zh-CN" dirty="0"/>
          </a:p>
          <a:p>
            <a:pPr lvl="2"/>
            <a:r>
              <a:rPr lang="zh-CN" altLang="en-US" dirty="0"/>
              <a:t>免于风浪的危害（诗</a:t>
            </a:r>
            <a:r>
              <a:rPr lang="en-US" altLang="zh-CN" dirty="0"/>
              <a:t>107:23-30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4260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F87F9D-794D-4EDF-B89E-77F1DC56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耶稣在水面行走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AA8A0A-9742-4A2C-824D-0F7787273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彼得的信心和软弱</a:t>
            </a:r>
            <a:endParaRPr lang="en-US" altLang="zh-CN" dirty="0"/>
          </a:p>
          <a:p>
            <a:pPr lvl="1"/>
            <a:r>
              <a:rPr lang="zh-CN" altLang="en-US" dirty="0"/>
              <a:t>彼得信心的对象</a:t>
            </a:r>
            <a:endParaRPr lang="en-US" altLang="zh-CN" dirty="0"/>
          </a:p>
          <a:p>
            <a:pPr lvl="2"/>
            <a:r>
              <a:rPr lang="zh-CN" altLang="en-US" dirty="0"/>
              <a:t>耶稣：如果是你，请叫我从水面上走到你那里去</a:t>
            </a:r>
            <a:endParaRPr lang="en-US" altLang="zh-CN" dirty="0"/>
          </a:p>
          <a:p>
            <a:pPr lvl="2"/>
            <a:r>
              <a:rPr lang="zh-CN" altLang="en-US" dirty="0"/>
              <a:t>耶稣的吩咐：你来吧！</a:t>
            </a:r>
            <a:endParaRPr lang="en-US" altLang="zh-CN" dirty="0"/>
          </a:p>
          <a:p>
            <a:pPr lvl="1"/>
            <a:r>
              <a:rPr lang="zh-CN" altLang="en-US" dirty="0"/>
              <a:t>彼得的软弱</a:t>
            </a:r>
            <a:endParaRPr lang="en-US" altLang="zh-CN" dirty="0"/>
          </a:p>
          <a:p>
            <a:pPr lvl="2"/>
            <a:r>
              <a:rPr lang="zh-CN" altLang="en-US" dirty="0"/>
              <a:t>因见风甚大，就害怕</a:t>
            </a:r>
            <a:endParaRPr lang="en-US" altLang="zh-CN" dirty="0"/>
          </a:p>
          <a:p>
            <a:pPr lvl="2"/>
            <a:r>
              <a:rPr lang="zh-CN" altLang="en-US" dirty="0"/>
              <a:t>对耶稣失去信心</a:t>
            </a:r>
            <a:endParaRPr lang="en-US" altLang="zh-CN" dirty="0"/>
          </a:p>
          <a:p>
            <a:pPr lvl="1"/>
            <a:r>
              <a:rPr lang="zh-CN" altLang="en-US" dirty="0"/>
              <a:t>彼得的求救和耶稣的出手相救（诗</a:t>
            </a:r>
            <a:r>
              <a:rPr lang="en-US" altLang="zh-CN" dirty="0"/>
              <a:t>69:1-3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耶稣的斥责</a:t>
            </a:r>
            <a:endParaRPr lang="en-US" altLang="zh-CN" dirty="0"/>
          </a:p>
          <a:p>
            <a:pPr lvl="2"/>
            <a:r>
              <a:rPr lang="zh-CN" altLang="en-US" dirty="0"/>
              <a:t>小信的人：没有专注于耶稣</a:t>
            </a:r>
            <a:endParaRPr lang="en-US" altLang="zh-CN" dirty="0"/>
          </a:p>
          <a:p>
            <a:pPr lvl="2"/>
            <a:r>
              <a:rPr lang="zh-CN" altLang="en-US" dirty="0"/>
              <a:t>为什么疑惑：彼得已经走到了一半</a:t>
            </a:r>
          </a:p>
        </p:txBody>
      </p:sp>
    </p:spTree>
    <p:extLst>
      <p:ext uri="{BB962C8B-B14F-4D97-AF65-F5344CB8AC3E}">
        <p14:creationId xmlns:p14="http://schemas.microsoft.com/office/powerpoint/2010/main" val="104551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0B8478-B947-4D2B-9ABF-C154BEE7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耶稣在水面行走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A0AB46-D474-4988-98F2-9763B228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耶稣上船之后</a:t>
            </a:r>
            <a:endParaRPr lang="en-US" altLang="zh-CN" dirty="0"/>
          </a:p>
          <a:p>
            <a:pPr lvl="1"/>
            <a:r>
              <a:rPr lang="zh-CN" altLang="en-US" dirty="0"/>
              <a:t>风就住了</a:t>
            </a:r>
            <a:endParaRPr lang="en-US" altLang="zh-CN" dirty="0"/>
          </a:p>
          <a:p>
            <a:pPr lvl="1"/>
            <a:r>
              <a:rPr lang="zh-CN" altLang="en-US" dirty="0"/>
              <a:t>门徒的敬拜</a:t>
            </a:r>
            <a:endParaRPr lang="en-US" altLang="zh-CN" dirty="0"/>
          </a:p>
          <a:p>
            <a:pPr lvl="1"/>
            <a:r>
              <a:rPr lang="zh-CN" altLang="en-US" dirty="0"/>
              <a:t>门徒的信仰告白</a:t>
            </a:r>
            <a:endParaRPr lang="en-US" altLang="zh-CN" dirty="0"/>
          </a:p>
          <a:p>
            <a:pPr lvl="2"/>
            <a:r>
              <a:rPr lang="zh-CN" altLang="en-US" dirty="0"/>
              <a:t>你是神的儿子：承认耶稣弥赛亚的身份</a:t>
            </a:r>
            <a:endParaRPr lang="en-US" altLang="zh-CN" dirty="0"/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3:17</a:t>
            </a:r>
          </a:p>
          <a:p>
            <a:pPr lvl="3"/>
            <a:r>
              <a:rPr lang="zh-CN" altLang="en-US" dirty="0"/>
              <a:t>太</a:t>
            </a:r>
            <a:r>
              <a:rPr lang="en-US" altLang="zh-CN" dirty="0"/>
              <a:t>4:3</a:t>
            </a:r>
            <a:r>
              <a:rPr lang="zh-CN" altLang="en-US" dirty="0"/>
              <a:t>、</a:t>
            </a:r>
            <a:r>
              <a:rPr lang="en-US" altLang="zh-CN" dirty="0"/>
              <a:t>6</a:t>
            </a:r>
          </a:p>
          <a:p>
            <a:pPr lvl="2"/>
            <a:r>
              <a:rPr lang="zh-CN" altLang="en-US" dirty="0"/>
              <a:t>门徒第一次这样称呼耶稣</a:t>
            </a:r>
            <a:endParaRPr lang="en-US" altLang="zh-CN" dirty="0"/>
          </a:p>
          <a:p>
            <a:pPr lvl="1"/>
            <a:r>
              <a:rPr lang="zh-CN" altLang="en-US" dirty="0"/>
              <a:t>门徒对耶稣是谁的理解逐渐加深</a:t>
            </a:r>
          </a:p>
        </p:txBody>
      </p:sp>
    </p:spTree>
    <p:extLst>
      <p:ext uri="{BB962C8B-B14F-4D97-AF65-F5344CB8AC3E}">
        <p14:creationId xmlns:p14="http://schemas.microsoft.com/office/powerpoint/2010/main" val="232189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34508</TotalTime>
  <Words>869</Words>
  <Application>Microsoft Office PowerPoint</Application>
  <PresentationFormat>全屏显示(4:3)</PresentationFormat>
  <Paragraphs>102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14:22-33</vt:lpstr>
      <vt:lpstr>马太福音 14:22-33</vt:lpstr>
      <vt:lpstr>天国的样式：第四篇</vt:lpstr>
      <vt:lpstr>思考</vt:lpstr>
      <vt:lpstr>耶稣在水面行走</vt:lpstr>
      <vt:lpstr>耶稣在水面行走</vt:lpstr>
      <vt:lpstr>耶稣在水面行走</vt:lpstr>
      <vt:lpstr>耶稣在水面行走</vt:lpstr>
      <vt:lpstr>耶稣在水面行走</vt:lpstr>
      <vt:lpstr>两次平静风浪的对比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1911</cp:revision>
  <dcterms:modified xsi:type="dcterms:W3CDTF">2020-08-15T09:17:26Z</dcterms:modified>
</cp:coreProperties>
</file>