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85" r:id="rId5"/>
    <p:sldId id="286" r:id="rId6"/>
    <p:sldId id="287" r:id="rId7"/>
    <p:sldId id="288" r:id="rId8"/>
    <p:sldId id="289" r:id="rId9"/>
    <p:sldId id="290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2020/8/1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2020/8/1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2020/8/1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14:13-21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耶稣使五千人吃饱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耶稣满有怜悯</a:t>
            </a:r>
            <a:endParaRPr lang="en-US" altLang="zh-CN" dirty="0"/>
          </a:p>
          <a:p>
            <a:r>
              <a:rPr lang="zh-CN" altLang="en-US" dirty="0"/>
              <a:t>耶稣能使无变有</a:t>
            </a:r>
            <a:endParaRPr lang="en-US" altLang="zh-CN" dirty="0"/>
          </a:p>
          <a:p>
            <a:r>
              <a:rPr lang="zh-CN" altLang="en-US" dirty="0"/>
              <a:t>耶稣提供充分的供应</a:t>
            </a:r>
            <a:endParaRPr lang="en-US" altLang="zh-CN" dirty="0"/>
          </a:p>
          <a:p>
            <a:r>
              <a:rPr lang="zh-CN" altLang="en-US" dirty="0"/>
              <a:t>门徒应该有</a:t>
            </a:r>
            <a:endParaRPr lang="en-US" altLang="zh-CN" dirty="0"/>
          </a:p>
          <a:p>
            <a:pPr lvl="1"/>
            <a:r>
              <a:rPr lang="zh-CN" altLang="en-US" dirty="0"/>
              <a:t>对耶稣的认识</a:t>
            </a:r>
            <a:endParaRPr lang="en-US" altLang="zh-CN" dirty="0"/>
          </a:p>
          <a:p>
            <a:pPr lvl="1"/>
            <a:r>
              <a:rPr lang="zh-CN" altLang="en-US" dirty="0"/>
              <a:t>对耶稣的信心</a:t>
            </a:r>
            <a:endParaRPr lang="en-US" altLang="zh-CN" dirty="0"/>
          </a:p>
          <a:p>
            <a:pPr lvl="1"/>
            <a:r>
              <a:rPr lang="zh-CN" altLang="en-US" dirty="0"/>
              <a:t>服侍众人的责任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14:13-21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600" baseline="30000" dirty="0"/>
              <a:t>        13</a:t>
            </a:r>
            <a:r>
              <a:rPr lang="zh-CN" altLang="en-US" sz="2600" dirty="0"/>
              <a:t>耶稣听见了，就上船从那里独自退到野地里去。众人听见，就从各城里步行跟随他。</a:t>
            </a:r>
            <a:r>
              <a:rPr lang="en-US" altLang="zh-CN" sz="2600" baseline="30000" dirty="0"/>
              <a:t>14</a:t>
            </a:r>
            <a:r>
              <a:rPr lang="zh-CN" altLang="en-US" sz="2600" dirty="0"/>
              <a:t>耶稣出来，见有许多的人，就怜悯他们，治好了他们的病人。</a:t>
            </a:r>
            <a:r>
              <a:rPr lang="en-US" altLang="zh-CN" sz="2600" baseline="30000" dirty="0"/>
              <a:t>15</a:t>
            </a:r>
            <a:r>
              <a:rPr lang="zh-CN" altLang="en-US" sz="2600" dirty="0"/>
              <a:t>天将晚的时候，门徒进前来说：“这是野地，时候已经过了，请叫众人散开，他们好往村子里去，自己买吃的。”</a:t>
            </a:r>
            <a:r>
              <a:rPr lang="en-US" altLang="zh-CN" sz="2600" baseline="30000" dirty="0"/>
              <a:t>16</a:t>
            </a:r>
            <a:r>
              <a:rPr lang="zh-CN" altLang="en-US" sz="2600" dirty="0"/>
              <a:t>耶稣说：“不用他们去，你们给他们吃吧！”</a:t>
            </a:r>
            <a:r>
              <a:rPr lang="en-US" altLang="zh-CN" sz="2600" baseline="30000" dirty="0"/>
              <a:t>17</a:t>
            </a:r>
            <a:r>
              <a:rPr lang="zh-CN" altLang="en-US" sz="2600" dirty="0"/>
              <a:t>门徒说：“我们这里只有五个饼、两条鱼。”</a:t>
            </a:r>
            <a:r>
              <a:rPr lang="en-US" altLang="zh-CN" sz="2600" baseline="30000" dirty="0"/>
              <a:t>18</a:t>
            </a:r>
            <a:r>
              <a:rPr lang="zh-CN" altLang="en-US" sz="2600" dirty="0"/>
              <a:t>耶稣说：“拿过来给我。”</a:t>
            </a:r>
            <a:r>
              <a:rPr lang="en-US" altLang="zh-CN" sz="2600" baseline="30000" dirty="0"/>
              <a:t>19</a:t>
            </a:r>
            <a:r>
              <a:rPr lang="zh-CN" altLang="en-US" sz="2600" dirty="0"/>
              <a:t>于是吩咐众人坐在草地上，就拿着这五个饼、两条鱼，望着天祝福，掰开饼，递给门徒，门徒又递给众人。</a:t>
            </a:r>
            <a:r>
              <a:rPr lang="en-US" altLang="zh-CN" sz="2600" baseline="30000" dirty="0"/>
              <a:t>20</a:t>
            </a:r>
            <a:r>
              <a:rPr lang="zh-CN" altLang="en-US" sz="2600" dirty="0"/>
              <a:t>他们都吃，并且吃饱了，把剩下的零碎收拾起来，装满了十二个篮子。</a:t>
            </a:r>
            <a:r>
              <a:rPr lang="en-US" altLang="zh-CN" sz="2600" baseline="30000" dirty="0"/>
              <a:t>21</a:t>
            </a:r>
            <a:r>
              <a:rPr lang="zh-CN" altLang="en-US" sz="2600" dirty="0"/>
              <a:t>吃的人，除了妇女孩子，约有五千。</a:t>
            </a:r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天国的权柄（太</a:t>
            </a:r>
            <a:r>
              <a:rPr lang="en-US" altLang="zh-CN" dirty="0"/>
              <a:t>13:53-18:35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13:53-17:27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拿撒勒人厌弃耶稣（太</a:t>
            </a:r>
            <a:r>
              <a:rPr lang="en-US" altLang="zh-CN" dirty="0"/>
              <a:t>13:53-13:58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耶稣与希律（太</a:t>
            </a:r>
            <a:r>
              <a:rPr lang="en-US" altLang="zh-CN" dirty="0"/>
              <a:t>14:1-12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耶稣使五千人吃饱（太</a:t>
            </a:r>
            <a:r>
              <a:rPr lang="en-US" altLang="zh-CN" dirty="0">
                <a:solidFill>
                  <a:srgbClr val="FFC000"/>
                </a:solidFill>
              </a:rPr>
              <a:t>14:13-21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几个问题</a:t>
            </a:r>
            <a:endParaRPr lang="en-US" altLang="zh-CN" dirty="0"/>
          </a:p>
          <a:p>
            <a:pPr lvl="1"/>
            <a:r>
              <a:rPr lang="zh-CN" altLang="en-US" dirty="0"/>
              <a:t>耶稣为什么离开？</a:t>
            </a:r>
            <a:endParaRPr lang="en-US" altLang="zh-CN" dirty="0"/>
          </a:p>
          <a:p>
            <a:pPr lvl="1"/>
            <a:r>
              <a:rPr lang="zh-CN" altLang="en-US" dirty="0"/>
              <a:t>耶稣为什么行神迹？</a:t>
            </a:r>
            <a:endParaRPr lang="en-US" altLang="zh-CN" dirty="0"/>
          </a:p>
          <a:p>
            <a:pPr lvl="1"/>
            <a:r>
              <a:rPr lang="zh-CN" altLang="en-US" dirty="0"/>
              <a:t>门徒在其中扮演什么角色？</a:t>
            </a:r>
            <a:endParaRPr lang="en-US" altLang="zh-CN" dirty="0"/>
          </a:p>
          <a:p>
            <a:pPr lvl="1"/>
            <a:r>
              <a:rPr lang="zh-CN" altLang="en-US" dirty="0"/>
              <a:t>这是个什么样的神迹？</a:t>
            </a:r>
            <a:endParaRPr lang="en-US" altLang="zh-CN" dirty="0"/>
          </a:p>
          <a:p>
            <a:pPr lvl="1"/>
            <a:r>
              <a:rPr lang="zh-CN" altLang="en-US" dirty="0"/>
              <a:t>这个神迹表明了什么？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5760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707653-CC99-4950-9C6F-21B6448C4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耶稣使五千人吃饱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52D33E-C24A-4DDC-8F54-97879D8DD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耶稣为什么离开？</a:t>
            </a:r>
            <a:endParaRPr lang="en-US" altLang="zh-CN" dirty="0"/>
          </a:p>
          <a:p>
            <a:pPr lvl="1"/>
            <a:r>
              <a:rPr lang="zh-CN" altLang="en-US" dirty="0"/>
              <a:t>耶稣听见了</a:t>
            </a:r>
            <a:endParaRPr lang="en-US" altLang="zh-CN" dirty="0"/>
          </a:p>
          <a:p>
            <a:pPr lvl="2"/>
            <a:r>
              <a:rPr lang="zh-CN" altLang="en-US" dirty="0"/>
              <a:t>施洗约翰的死？</a:t>
            </a:r>
            <a:endParaRPr lang="en-US" altLang="zh-CN" dirty="0"/>
          </a:p>
          <a:p>
            <a:pPr lvl="2"/>
            <a:r>
              <a:rPr lang="zh-CN" altLang="en-US" dirty="0"/>
              <a:t>希律对祂的认识和评价？</a:t>
            </a:r>
            <a:endParaRPr lang="en-US" altLang="zh-CN" dirty="0"/>
          </a:p>
          <a:p>
            <a:pPr lvl="1"/>
            <a:r>
              <a:rPr lang="zh-CN" altLang="en-US" dirty="0"/>
              <a:t>耶稣是谁？</a:t>
            </a:r>
            <a:endParaRPr lang="en-US" altLang="zh-CN" dirty="0"/>
          </a:p>
          <a:p>
            <a:pPr lvl="2"/>
            <a:r>
              <a:rPr lang="zh-CN" altLang="en-US" dirty="0"/>
              <a:t>复活的约翰？</a:t>
            </a:r>
            <a:endParaRPr lang="en-US" altLang="zh-CN" dirty="0"/>
          </a:p>
          <a:p>
            <a:pPr lvl="2"/>
            <a:r>
              <a:rPr lang="zh-CN" altLang="en-US" dirty="0"/>
              <a:t>弥赛亚</a:t>
            </a:r>
            <a:endParaRPr lang="en-US" altLang="zh-CN" dirty="0"/>
          </a:p>
          <a:p>
            <a:pPr lvl="1"/>
            <a:r>
              <a:rPr lang="zh-CN" altLang="en-US" dirty="0"/>
              <a:t>耶稣离开的原因</a:t>
            </a:r>
            <a:endParaRPr lang="en-US" altLang="zh-CN" dirty="0"/>
          </a:p>
          <a:p>
            <a:pPr lvl="2"/>
            <a:r>
              <a:rPr lang="zh-CN" altLang="en-US" dirty="0"/>
              <a:t>逃避虚浮的荣耀</a:t>
            </a:r>
          </a:p>
        </p:txBody>
      </p:sp>
    </p:spTree>
    <p:extLst>
      <p:ext uri="{BB962C8B-B14F-4D97-AF65-F5344CB8AC3E}">
        <p14:creationId xmlns:p14="http://schemas.microsoft.com/office/powerpoint/2010/main" val="285874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6440C4-1E5E-473B-BF4F-D9100D628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耶稣使五千人吃饱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F16C04-99A1-4086-9E9C-68F6A3125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耶稣为什么行神迹？</a:t>
            </a:r>
            <a:endParaRPr lang="en-US" altLang="zh-CN" dirty="0"/>
          </a:p>
          <a:p>
            <a:pPr lvl="1"/>
            <a:r>
              <a:rPr lang="zh-CN" altLang="en-US" dirty="0"/>
              <a:t>耶稣怜悯他们（可</a:t>
            </a:r>
            <a:r>
              <a:rPr lang="en-US" altLang="zh-CN" dirty="0"/>
              <a:t>6:34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如同羊没有牧人</a:t>
            </a:r>
            <a:endParaRPr lang="en-US" altLang="zh-CN" dirty="0"/>
          </a:p>
          <a:p>
            <a:pPr lvl="2"/>
            <a:r>
              <a:rPr lang="zh-CN" altLang="en-US" dirty="0"/>
              <a:t>治好他们的疾病</a:t>
            </a:r>
            <a:endParaRPr lang="en-US" altLang="zh-CN" dirty="0"/>
          </a:p>
          <a:p>
            <a:pPr lvl="2"/>
            <a:r>
              <a:rPr lang="zh-CN" altLang="en-US" dirty="0"/>
              <a:t>开口教训他们</a:t>
            </a:r>
            <a:endParaRPr lang="en-US" altLang="zh-CN" dirty="0"/>
          </a:p>
          <a:p>
            <a:pPr lvl="2"/>
            <a:r>
              <a:rPr lang="zh-CN" altLang="en-US" dirty="0"/>
              <a:t>使五千人吃饱</a:t>
            </a:r>
            <a:endParaRPr lang="en-US" altLang="zh-CN" dirty="0"/>
          </a:p>
          <a:p>
            <a:pPr lvl="1"/>
            <a:r>
              <a:rPr lang="zh-CN" altLang="en-US" dirty="0"/>
              <a:t>耶稣的权柄和怜悯</a:t>
            </a:r>
            <a:endParaRPr lang="en-US" altLang="zh-CN" dirty="0"/>
          </a:p>
          <a:p>
            <a:pPr lvl="2"/>
            <a:r>
              <a:rPr lang="zh-CN" altLang="en-US" dirty="0"/>
              <a:t>国度和权柄</a:t>
            </a:r>
            <a:endParaRPr lang="en-US" altLang="zh-CN" dirty="0"/>
          </a:p>
          <a:p>
            <a:pPr lvl="2"/>
            <a:r>
              <a:rPr lang="zh-CN" altLang="en-US" dirty="0"/>
              <a:t>耶稣满有怜悯</a:t>
            </a:r>
          </a:p>
        </p:txBody>
      </p:sp>
    </p:spTree>
    <p:extLst>
      <p:ext uri="{BB962C8B-B14F-4D97-AF65-F5344CB8AC3E}">
        <p14:creationId xmlns:p14="http://schemas.microsoft.com/office/powerpoint/2010/main" val="391426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53221A-A9D9-4894-B41D-44A3FC8F9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耶稣使五千人吃饱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4EC9F4C-F387-4100-BAB8-3FD3CD1EE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门徒在其中扮演什么角色？</a:t>
            </a:r>
            <a:endParaRPr lang="en-US" altLang="zh-CN" dirty="0"/>
          </a:p>
          <a:p>
            <a:pPr lvl="1"/>
            <a:r>
              <a:rPr lang="zh-CN" altLang="en-US" dirty="0"/>
              <a:t>门徒的作为</a:t>
            </a:r>
            <a:endParaRPr lang="en-US" altLang="zh-CN" dirty="0"/>
          </a:p>
          <a:p>
            <a:pPr lvl="2"/>
            <a:r>
              <a:rPr lang="zh-CN" altLang="en-US" dirty="0"/>
              <a:t>他们看到了跟随者的需要</a:t>
            </a:r>
            <a:endParaRPr lang="en-US" altLang="zh-CN" dirty="0"/>
          </a:p>
          <a:p>
            <a:pPr lvl="2"/>
            <a:r>
              <a:rPr lang="zh-CN" altLang="en-US" dirty="0"/>
              <a:t>他们的判断：让众人离开</a:t>
            </a:r>
            <a:endParaRPr lang="en-US" altLang="zh-CN" dirty="0"/>
          </a:p>
          <a:p>
            <a:pPr lvl="1"/>
            <a:r>
              <a:rPr lang="zh-CN" altLang="en-US" dirty="0"/>
              <a:t>耶稣的回答：你们给他们吃吧</a:t>
            </a:r>
            <a:endParaRPr lang="en-US" altLang="zh-CN" dirty="0"/>
          </a:p>
          <a:p>
            <a:pPr lvl="1"/>
            <a:r>
              <a:rPr lang="zh-CN" altLang="en-US" dirty="0"/>
              <a:t>门徒的回应</a:t>
            </a:r>
            <a:endParaRPr lang="en-US" altLang="zh-CN" dirty="0"/>
          </a:p>
          <a:p>
            <a:pPr lvl="2"/>
            <a:r>
              <a:rPr lang="zh-CN" altLang="en-US" dirty="0"/>
              <a:t>不理解耶稣的话：我们的食物有限！</a:t>
            </a:r>
            <a:endParaRPr lang="en-US" altLang="zh-CN" dirty="0"/>
          </a:p>
          <a:p>
            <a:pPr lvl="2"/>
            <a:r>
              <a:rPr lang="zh-CN" altLang="en-US" dirty="0"/>
              <a:t>缺乏对耶稣话的信心：变水为酒的神迹（约</a:t>
            </a:r>
            <a:r>
              <a:rPr lang="en-US" altLang="zh-CN" dirty="0"/>
              <a:t>2:1-11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在神迹中门徒的作用</a:t>
            </a:r>
            <a:endParaRPr lang="en-US" altLang="zh-CN" dirty="0"/>
          </a:p>
          <a:p>
            <a:pPr lvl="2"/>
            <a:r>
              <a:rPr lang="zh-CN" altLang="en-US" dirty="0"/>
              <a:t>安排众人</a:t>
            </a:r>
            <a:endParaRPr lang="en-US" altLang="zh-CN" dirty="0"/>
          </a:p>
          <a:p>
            <a:pPr lvl="2"/>
            <a:r>
              <a:rPr lang="zh-CN" altLang="en-US" dirty="0"/>
              <a:t>分配食物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5253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95F1E3-97B3-4BF7-9715-AED37F690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耶稣使五千人吃饱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3232E97-9BFC-4A86-8245-617497F9D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这是个什么样的神迹？</a:t>
            </a:r>
            <a:endParaRPr lang="en-US" altLang="zh-CN" dirty="0"/>
          </a:p>
          <a:p>
            <a:pPr lvl="1"/>
            <a:r>
              <a:rPr lang="zh-CN" altLang="en-US" dirty="0"/>
              <a:t>这是个创造的神迹</a:t>
            </a:r>
            <a:endParaRPr lang="en-US" altLang="zh-CN" dirty="0"/>
          </a:p>
          <a:p>
            <a:pPr lvl="2"/>
            <a:r>
              <a:rPr lang="zh-CN" altLang="en-US" dirty="0"/>
              <a:t>门徒有的：五个饼、两条鱼</a:t>
            </a:r>
            <a:endParaRPr lang="en-US" altLang="zh-CN" dirty="0"/>
          </a:p>
          <a:p>
            <a:pPr lvl="2"/>
            <a:r>
              <a:rPr lang="zh-CN" altLang="en-US" dirty="0"/>
              <a:t>最后的结果：使五千人吃饱（不算妇女儿童）</a:t>
            </a:r>
            <a:endParaRPr lang="en-US" altLang="zh-CN" dirty="0"/>
          </a:p>
          <a:p>
            <a:pPr lvl="1"/>
            <a:r>
              <a:rPr lang="zh-CN" altLang="en-US" dirty="0"/>
              <a:t>这使人想到</a:t>
            </a:r>
            <a:endParaRPr lang="en-US" altLang="zh-CN" dirty="0"/>
          </a:p>
          <a:p>
            <a:pPr lvl="2"/>
            <a:r>
              <a:rPr lang="zh-CN" altLang="en-US" dirty="0"/>
              <a:t>以色列人在旷野</a:t>
            </a:r>
            <a:r>
              <a:rPr lang="en-US" altLang="zh-CN" dirty="0"/>
              <a:t>——</a:t>
            </a:r>
            <a:r>
              <a:rPr lang="zh-CN" altLang="en-US" dirty="0"/>
              <a:t>耶稣和众人在野地</a:t>
            </a:r>
            <a:endParaRPr lang="en-US" altLang="zh-CN" dirty="0"/>
          </a:p>
          <a:p>
            <a:pPr lvl="2"/>
            <a:r>
              <a:rPr lang="zh-CN" altLang="en-US" dirty="0"/>
              <a:t>耶和华赐下吗哪</a:t>
            </a:r>
            <a:r>
              <a:rPr lang="en-US" altLang="zh-CN" dirty="0"/>
              <a:t>——</a:t>
            </a:r>
            <a:r>
              <a:rPr lang="zh-CN" altLang="en-US" dirty="0"/>
              <a:t>耶稣使五千人吃饱</a:t>
            </a:r>
            <a:endParaRPr lang="en-US" altLang="zh-CN" dirty="0"/>
          </a:p>
          <a:p>
            <a:pPr lvl="1"/>
            <a:r>
              <a:rPr lang="zh-CN" altLang="en-US" dirty="0"/>
              <a:t>注意：把饼和鱼增多的只是耶稣</a:t>
            </a:r>
          </a:p>
        </p:txBody>
      </p:sp>
    </p:spTree>
    <p:extLst>
      <p:ext uri="{BB962C8B-B14F-4D97-AF65-F5344CB8AC3E}">
        <p14:creationId xmlns:p14="http://schemas.microsoft.com/office/powerpoint/2010/main" val="370936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3ED4D0-CE6D-4EE4-8CE2-652572FB5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耶稣使五千人吃饱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CDDDDE-E0EF-4D20-BDBE-7D555968F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这个神迹表明了什么？</a:t>
            </a:r>
            <a:endParaRPr lang="en-US" altLang="zh-CN" dirty="0"/>
          </a:p>
          <a:p>
            <a:pPr lvl="1"/>
            <a:r>
              <a:rPr lang="zh-CN" altLang="en-US" dirty="0"/>
              <a:t>显明耶稣的怜悯</a:t>
            </a:r>
            <a:endParaRPr lang="en-US" altLang="zh-CN" dirty="0"/>
          </a:p>
          <a:p>
            <a:pPr lvl="1"/>
            <a:r>
              <a:rPr lang="zh-CN" altLang="en-US" dirty="0"/>
              <a:t>耶稣奇妙的供应</a:t>
            </a:r>
            <a:endParaRPr lang="en-US" altLang="zh-CN" dirty="0"/>
          </a:p>
          <a:p>
            <a:pPr lvl="2"/>
            <a:r>
              <a:rPr lang="zh-CN" altLang="en-US" dirty="0"/>
              <a:t>耶稣使无变有</a:t>
            </a:r>
            <a:endParaRPr lang="en-US" altLang="zh-CN" dirty="0"/>
          </a:p>
          <a:p>
            <a:pPr lvl="2"/>
            <a:r>
              <a:rPr lang="zh-CN" altLang="en-US" dirty="0"/>
              <a:t>耶稣的供应极其丰富</a:t>
            </a:r>
            <a:endParaRPr lang="en-US" altLang="zh-CN" dirty="0"/>
          </a:p>
          <a:p>
            <a:pPr lvl="3"/>
            <a:r>
              <a:rPr lang="zh-CN" altLang="en-US" dirty="0"/>
              <a:t>众人（超过一万五千人）都吃饱了</a:t>
            </a:r>
            <a:endParaRPr lang="en-US" altLang="zh-CN" dirty="0"/>
          </a:p>
          <a:p>
            <a:pPr lvl="3"/>
            <a:r>
              <a:rPr lang="zh-CN" altLang="en-US" dirty="0"/>
              <a:t>剩下的零碎装满了十二个篮子</a:t>
            </a:r>
            <a:endParaRPr lang="en-US" altLang="zh-CN" dirty="0"/>
          </a:p>
          <a:p>
            <a:pPr lvl="4"/>
            <a:r>
              <a:rPr lang="zh-CN" altLang="en-US" dirty="0"/>
              <a:t>十二个支派和十二个门徒（太</a:t>
            </a:r>
            <a:r>
              <a:rPr lang="en-US" altLang="zh-CN" dirty="0"/>
              <a:t>19:28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r>
              <a:rPr lang="zh-CN" altLang="en-US" dirty="0"/>
              <a:t>剩下的零碎也够供应以色列的需要</a:t>
            </a:r>
            <a:endParaRPr lang="en-US" altLang="zh-CN" dirty="0"/>
          </a:p>
          <a:p>
            <a:pPr lvl="1"/>
            <a:r>
              <a:rPr lang="zh-CN" altLang="en-US" dirty="0"/>
              <a:t>暗示弥赛亚的宴席（太</a:t>
            </a:r>
            <a:r>
              <a:rPr lang="en-US" altLang="zh-CN" dirty="0"/>
              <a:t>8:11</a:t>
            </a:r>
            <a:r>
              <a:rPr lang="zh-CN" altLang="en-US" dirty="0"/>
              <a:t>，赛</a:t>
            </a:r>
            <a:r>
              <a:rPr lang="en-US" altLang="zh-CN" dirty="0"/>
              <a:t>25:6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8110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34001</TotalTime>
  <Words>667</Words>
  <Application>Microsoft Office PowerPoint</Application>
  <PresentationFormat>全屏显示(4:3)</PresentationFormat>
  <Paragraphs>80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14:13-21</vt:lpstr>
      <vt:lpstr>马太福音 14:13-21</vt:lpstr>
      <vt:lpstr>天国的样式：第四篇</vt:lpstr>
      <vt:lpstr>思考</vt:lpstr>
      <vt:lpstr>耶稣使五千人吃饱</vt:lpstr>
      <vt:lpstr>耶稣使五千人吃饱</vt:lpstr>
      <vt:lpstr>耶稣使五千人吃饱</vt:lpstr>
      <vt:lpstr>耶稣使五千人吃饱</vt:lpstr>
      <vt:lpstr>耶稣使五千人吃饱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1883</cp:revision>
  <dcterms:modified xsi:type="dcterms:W3CDTF">2020-08-01T10:05:11Z</dcterms:modified>
</cp:coreProperties>
</file>