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75" r:id="rId5"/>
    <p:sldId id="276" r:id="rId6"/>
    <p:sldId id="265" r:id="rId7"/>
    <p:sldId id="277" r:id="rId8"/>
    <p:sldId id="274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2020/8/17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13 </a:t>
            </a:r>
            <a:r>
              <a:rPr lang="zh-CN" altLang="en-US" sz="5400" dirty="0"/>
              <a:t>国度、教会和政府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教会服事神的方式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1358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神呼召我们，是为了服事祂。但不是因为神需要我们，而是因为我们需要祂。若不服事祂，我们就不能认识祂；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教会服事神的三种方式：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以敬拜直接服事祂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以栽培服事圣徒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b="1" dirty="0"/>
              <a:t>以见证服事世界</a:t>
            </a:r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宣教与十字军东征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基督的恩典荣耀之国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481" y="1845734"/>
            <a:ext cx="11167353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基督是以十字架而非战争带来祂的国度；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荣耀和恩典定义了神的国；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教会是基督的国；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教会所打的是属灵的战争而非属世的战争。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09410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教会与政府的关系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481" y="1845734"/>
            <a:ext cx="11167353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为基督的缘故顺服政府；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在一些情况下，我们必须顺服神而不顺服人；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温柔尊重但勇于发声。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3969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教会、家庭、社会和政府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家庭仍是最基本的单位；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教会作为神的国家的形式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3552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基督徒在政治中的责任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尊重政府；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参与重要问题的协商，并发出声音；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张力和界限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13511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教会是基督的国，以荣耀、恩典为记号；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在此基础上理解教会和政府、家庭、社会的关系；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基督徒在政治中的责任和参与存在张力和界限。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361652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从基督国度的角度，你怎样看待教会和家庭？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你认为，今天在我们的处境下教会和基督徒能够参与政治吗？如果能，如何参与？如果不能，为什么？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约翰斯托德在福音和社会责任之间的立场是什么？为什么这种立场对教会来说很有帮助？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52660545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1512</TotalTime>
  <Words>313</Words>
  <Application>Microsoft Office PowerPoint</Application>
  <PresentationFormat>宽屏</PresentationFormat>
  <Paragraphs>34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Microsoft YaHei UI</vt:lpstr>
      <vt:lpstr>Calibri</vt:lpstr>
      <vt:lpstr>Calibri Light</vt:lpstr>
      <vt:lpstr>回顾</vt:lpstr>
      <vt:lpstr>13 国度、教会和政府</vt:lpstr>
      <vt:lpstr>教会服事神的方式</vt:lpstr>
      <vt:lpstr>前言</vt:lpstr>
      <vt:lpstr>基督的恩典荣耀之国</vt:lpstr>
      <vt:lpstr>教会与政府的关系</vt:lpstr>
      <vt:lpstr>教会、家庭、社会和政府</vt:lpstr>
      <vt:lpstr>基督徒在政治中的责任</vt:lpstr>
      <vt:lpstr>总结</vt:lpstr>
      <vt:lpstr>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81</cp:revision>
  <dcterms:created xsi:type="dcterms:W3CDTF">2019-12-19T06:14:29Z</dcterms:created>
  <dcterms:modified xsi:type="dcterms:W3CDTF">2020-08-17T05:28:55Z</dcterms:modified>
</cp:coreProperties>
</file>