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85" r:id="rId5"/>
    <p:sldId id="286" r:id="rId6"/>
    <p:sldId id="287" r:id="rId7"/>
    <p:sldId id="288" r:id="rId8"/>
    <p:sldId id="290" r:id="rId9"/>
    <p:sldId id="289" r:id="rId10"/>
    <p:sldId id="291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14:1-12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耶稣与希律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C7B0B-7C78-4CCE-94C4-6FDD58F7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A6581F-4848-4A59-A532-EB495D417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天国的权柄</a:t>
            </a:r>
            <a:endParaRPr lang="en-US" altLang="zh-CN" dirty="0"/>
          </a:p>
          <a:p>
            <a:pPr lvl="1"/>
            <a:r>
              <a:rPr lang="zh-CN" altLang="en-US" dirty="0"/>
              <a:t>来自于耶稣的权柄</a:t>
            </a:r>
            <a:endParaRPr lang="en-US" altLang="zh-CN" dirty="0"/>
          </a:p>
          <a:p>
            <a:pPr lvl="1"/>
            <a:r>
              <a:rPr lang="zh-CN" altLang="en-US" dirty="0"/>
              <a:t>和地上的国会产生冲突</a:t>
            </a:r>
            <a:endParaRPr lang="en-US" altLang="zh-CN" dirty="0"/>
          </a:p>
          <a:p>
            <a:r>
              <a:rPr lang="zh-CN" altLang="en-US" dirty="0"/>
              <a:t>冲突的必然产物</a:t>
            </a:r>
            <a:endParaRPr lang="en-US" altLang="zh-CN" dirty="0"/>
          </a:p>
          <a:p>
            <a:pPr lvl="1"/>
            <a:r>
              <a:rPr lang="zh-CN" altLang="en-US" dirty="0"/>
              <a:t>对真理的坚持</a:t>
            </a:r>
            <a:endParaRPr lang="en-US" altLang="zh-CN" dirty="0"/>
          </a:p>
          <a:p>
            <a:pPr lvl="1"/>
            <a:r>
              <a:rPr lang="zh-CN" altLang="en-US" dirty="0"/>
              <a:t>逼迫和苦难</a:t>
            </a:r>
            <a:endParaRPr lang="en-US" altLang="zh-CN" dirty="0"/>
          </a:p>
          <a:p>
            <a:r>
              <a:rPr lang="zh-CN" altLang="en-US" dirty="0"/>
              <a:t>旧约的例子</a:t>
            </a:r>
            <a:endParaRPr lang="en-US" altLang="zh-CN" dirty="0"/>
          </a:p>
          <a:p>
            <a:pPr lvl="1"/>
            <a:r>
              <a:rPr lang="zh-CN" altLang="en-US" dirty="0"/>
              <a:t>亚哈和耶洗别（王上</a:t>
            </a:r>
            <a:r>
              <a:rPr lang="en-US" altLang="zh-CN" dirty="0"/>
              <a:t>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以利亚（王上</a:t>
            </a:r>
            <a:r>
              <a:rPr lang="en-US" altLang="zh-CN" dirty="0"/>
              <a:t>18-19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8362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天国和地上国的冲突</a:t>
            </a:r>
            <a:endParaRPr lang="en-US" altLang="zh-CN" dirty="0"/>
          </a:p>
          <a:p>
            <a:pPr lvl="1"/>
            <a:r>
              <a:rPr lang="zh-CN" altLang="en-US" dirty="0"/>
              <a:t>我们既是天国的人</a:t>
            </a:r>
            <a:endParaRPr lang="en-US" altLang="zh-CN" dirty="0"/>
          </a:p>
          <a:p>
            <a:pPr lvl="1"/>
            <a:r>
              <a:rPr lang="zh-CN" altLang="en-US" dirty="0"/>
              <a:t>我们也住在地上的国</a:t>
            </a:r>
            <a:endParaRPr lang="en-US" altLang="zh-CN" dirty="0"/>
          </a:p>
          <a:p>
            <a:pPr lvl="1"/>
            <a:r>
              <a:rPr lang="zh-CN" altLang="en-US" dirty="0"/>
              <a:t>冲突导致苦难和逼迫</a:t>
            </a:r>
            <a:endParaRPr lang="en-US" altLang="zh-CN" dirty="0"/>
          </a:p>
          <a:p>
            <a:r>
              <a:rPr lang="zh-CN" altLang="en-US" dirty="0"/>
              <a:t>谁真正有权柄</a:t>
            </a:r>
            <a:endParaRPr lang="en-US" altLang="zh-CN" dirty="0"/>
          </a:p>
          <a:p>
            <a:pPr lvl="1"/>
            <a:r>
              <a:rPr lang="zh-CN" altLang="en-US" dirty="0"/>
              <a:t>耶稣基督</a:t>
            </a:r>
            <a:endParaRPr lang="en-US" altLang="zh-CN" dirty="0"/>
          </a:p>
          <a:p>
            <a:r>
              <a:rPr lang="zh-CN" altLang="en-US" dirty="0"/>
              <a:t>我们应该跟如何行</a:t>
            </a:r>
            <a:endParaRPr lang="en-US" altLang="zh-CN" dirty="0"/>
          </a:p>
          <a:p>
            <a:pPr lvl="1"/>
            <a:r>
              <a:rPr lang="zh-CN" altLang="en-US" dirty="0"/>
              <a:t>跟随基督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14:1-12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1</a:t>
            </a:r>
            <a:r>
              <a:rPr lang="zh-CN" altLang="en-US" sz="2400" dirty="0"/>
              <a:t>那时，分封的王希律听见耶稣的名声，</a:t>
            </a:r>
            <a:r>
              <a:rPr lang="en-US" altLang="zh-CN" sz="2400" baseline="30000" dirty="0"/>
              <a:t>2</a:t>
            </a:r>
            <a:r>
              <a:rPr lang="zh-CN" altLang="en-US" sz="2400" dirty="0"/>
              <a:t>就对臣仆说：“这是施洗的约翰从死里复活，所以这些异能从他里面发出来。”</a:t>
            </a:r>
            <a:r>
              <a:rPr lang="en-US" altLang="zh-CN" sz="2400" baseline="30000" dirty="0"/>
              <a:t>3</a:t>
            </a:r>
            <a:r>
              <a:rPr lang="zh-CN" altLang="en-US" sz="2400" dirty="0"/>
              <a:t>起先希律为他兄弟腓力的妻子希罗底的缘故，把约翰拿住锁在监里。</a:t>
            </a:r>
            <a:r>
              <a:rPr lang="en-US" altLang="zh-CN" sz="2400" baseline="30000" dirty="0"/>
              <a:t>4</a:t>
            </a:r>
            <a:r>
              <a:rPr lang="zh-CN" altLang="en-US" sz="2400" dirty="0"/>
              <a:t>因为约翰曾对他说：“你娶这妇人是不合理的。”</a:t>
            </a:r>
            <a:r>
              <a:rPr lang="en-US" altLang="zh-CN" sz="2400" baseline="30000" dirty="0"/>
              <a:t>5</a:t>
            </a:r>
            <a:r>
              <a:rPr lang="zh-CN" altLang="en-US" sz="2400" dirty="0"/>
              <a:t>希律就想要杀他，只是怕百姓，因为他们以约翰为先知。</a:t>
            </a:r>
            <a:r>
              <a:rPr lang="en-US" altLang="zh-CN" sz="2400" baseline="30000" dirty="0"/>
              <a:t>6</a:t>
            </a:r>
            <a:r>
              <a:rPr lang="zh-CN" altLang="en-US" sz="2400" dirty="0"/>
              <a:t>到了希律的生日，希罗底的女儿在众人面前跳舞，使希律欢喜。</a:t>
            </a:r>
            <a:r>
              <a:rPr lang="en-US" altLang="zh-CN" sz="2400" baseline="30000" dirty="0"/>
              <a:t>7</a:t>
            </a:r>
            <a:r>
              <a:rPr lang="zh-CN" altLang="en-US" sz="2400" dirty="0"/>
              <a:t>希律就起誓，应许随她所求的给她。</a:t>
            </a:r>
            <a:r>
              <a:rPr lang="en-US" altLang="zh-CN" sz="2400" baseline="30000" dirty="0"/>
              <a:t>8</a:t>
            </a:r>
            <a:r>
              <a:rPr lang="zh-CN" altLang="en-US" sz="2400" dirty="0"/>
              <a:t>女儿被母亲所使，就说：“请把施洗约翰的头放在盘子里，拿来给我。”</a:t>
            </a:r>
            <a:r>
              <a:rPr lang="en-US" altLang="zh-CN" sz="2400" baseline="30000" dirty="0"/>
              <a:t>9</a:t>
            </a:r>
            <a:r>
              <a:rPr lang="zh-CN" altLang="en-US" sz="2400" dirty="0"/>
              <a:t>王便忧愁，但因他所起的誓，又因同席的人，就吩咐给她。</a:t>
            </a:r>
            <a:r>
              <a:rPr lang="en-US" altLang="zh-CN" sz="2400" baseline="30000" dirty="0"/>
              <a:t>10</a:t>
            </a:r>
            <a:r>
              <a:rPr lang="zh-CN" altLang="en-US" sz="2400" dirty="0"/>
              <a:t>于是打发人去，在监里斩了约翰，</a:t>
            </a:r>
            <a:r>
              <a:rPr lang="en-US" altLang="zh-CN" sz="2400" baseline="30000" dirty="0"/>
              <a:t>11</a:t>
            </a:r>
            <a:r>
              <a:rPr lang="zh-CN" altLang="en-US" sz="2400" dirty="0"/>
              <a:t>把头放在盘子里，拿来给了女子，女子拿去给她母亲。</a:t>
            </a:r>
            <a:r>
              <a:rPr lang="en-US" altLang="zh-CN" sz="2400" baseline="30000" dirty="0"/>
              <a:t>12</a:t>
            </a:r>
            <a:r>
              <a:rPr lang="zh-CN" altLang="en-US" sz="2400" dirty="0"/>
              <a:t>约翰的门徒来，把尸首领去埋葬了，就去告诉耶稣。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耶稣与希律（太</a:t>
            </a:r>
            <a:r>
              <a:rPr lang="en-US" altLang="zh-CN" dirty="0">
                <a:solidFill>
                  <a:srgbClr val="FFC000"/>
                </a:solidFill>
              </a:rPr>
              <a:t>14:1-12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天国的权柄</a:t>
            </a:r>
            <a:endParaRPr lang="en-US" altLang="zh-CN" dirty="0"/>
          </a:p>
          <a:p>
            <a:pPr lvl="1"/>
            <a:r>
              <a:rPr lang="zh-CN" altLang="en-US" dirty="0"/>
              <a:t>神的权柄</a:t>
            </a:r>
            <a:endParaRPr lang="en-US" altLang="zh-CN" dirty="0"/>
          </a:p>
          <a:p>
            <a:pPr lvl="1"/>
            <a:r>
              <a:rPr lang="zh-CN" altLang="en-US" dirty="0"/>
              <a:t>耶稣的权柄</a:t>
            </a:r>
            <a:endParaRPr lang="en-US" altLang="zh-CN" dirty="0"/>
          </a:p>
          <a:p>
            <a:pPr lvl="1"/>
            <a:r>
              <a:rPr lang="zh-CN" altLang="en-US" dirty="0"/>
              <a:t>教会的权柄</a:t>
            </a:r>
            <a:endParaRPr lang="en-US" altLang="zh-CN" dirty="0"/>
          </a:p>
          <a:p>
            <a:r>
              <a:rPr lang="zh-CN" altLang="en-US" dirty="0"/>
              <a:t>世人的认识</a:t>
            </a:r>
            <a:endParaRPr lang="en-US" altLang="zh-CN" dirty="0"/>
          </a:p>
          <a:p>
            <a:pPr lvl="1"/>
            <a:r>
              <a:rPr lang="zh-CN" altLang="en-US" dirty="0"/>
              <a:t>犹太人</a:t>
            </a:r>
            <a:endParaRPr lang="en-US" altLang="zh-CN" dirty="0"/>
          </a:p>
          <a:p>
            <a:pPr lvl="1"/>
            <a:r>
              <a:rPr lang="zh-CN" altLang="en-US" dirty="0"/>
              <a:t>希律王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A94838-C407-47BE-804F-BA151842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希律其人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C7DF3C-011B-4BBE-AF66-D875DE4D6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希律是谁？</a:t>
            </a:r>
            <a:endParaRPr lang="en-US" altLang="zh-CN" dirty="0"/>
          </a:p>
          <a:p>
            <a:pPr lvl="1"/>
            <a:r>
              <a:rPr lang="zh-CN" altLang="en-US" dirty="0"/>
              <a:t>分封的王</a:t>
            </a:r>
            <a:endParaRPr lang="en-US" altLang="zh-CN" dirty="0"/>
          </a:p>
          <a:p>
            <a:pPr lvl="1"/>
            <a:r>
              <a:rPr lang="zh-CN" altLang="en-US" dirty="0"/>
              <a:t>分封的领地</a:t>
            </a:r>
            <a:endParaRPr lang="en-US" altLang="zh-CN" dirty="0"/>
          </a:p>
          <a:p>
            <a:pPr lvl="2"/>
            <a:r>
              <a:rPr lang="zh-CN" altLang="en-US" dirty="0"/>
              <a:t>加利利：耶稣开展事工的地域</a:t>
            </a:r>
            <a:endParaRPr lang="en-US" altLang="zh-CN" dirty="0"/>
          </a:p>
          <a:p>
            <a:pPr lvl="2"/>
            <a:r>
              <a:rPr lang="zh-CN" altLang="en-US" dirty="0"/>
              <a:t>比利亚：约翰施洗的地点（约</a:t>
            </a:r>
            <a:r>
              <a:rPr lang="en-US" altLang="zh-CN" dirty="0"/>
              <a:t>1:29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娶了希罗底</a:t>
            </a:r>
            <a:endParaRPr lang="en-US" altLang="zh-CN" dirty="0"/>
          </a:p>
          <a:p>
            <a:pPr lvl="2"/>
            <a:r>
              <a:rPr lang="zh-CN" altLang="en-US" dirty="0"/>
              <a:t>兄弟腓力的妻子</a:t>
            </a:r>
            <a:endParaRPr lang="en-US" altLang="zh-CN" dirty="0"/>
          </a:p>
          <a:p>
            <a:pPr lvl="1"/>
            <a:r>
              <a:rPr lang="zh-CN" altLang="en-US" dirty="0"/>
              <a:t>囚禁并杀害施洗约翰</a:t>
            </a:r>
          </a:p>
        </p:txBody>
      </p:sp>
    </p:spTree>
    <p:extLst>
      <p:ext uri="{BB962C8B-B14F-4D97-AF65-F5344CB8AC3E}">
        <p14:creationId xmlns:p14="http://schemas.microsoft.com/office/powerpoint/2010/main" val="153538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FBE7F-0E46-4557-9D80-DB3AEAE2E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希律其人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C4B063-D048-4459-A64F-B11E67F6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希律为何囚禁施洗约翰？</a:t>
            </a:r>
            <a:endParaRPr lang="en-US" altLang="zh-CN" dirty="0"/>
          </a:p>
          <a:p>
            <a:pPr lvl="1"/>
            <a:r>
              <a:rPr lang="zh-CN" altLang="en-US" dirty="0"/>
              <a:t>政治动机</a:t>
            </a:r>
            <a:endParaRPr lang="en-US" altLang="zh-CN" dirty="0"/>
          </a:p>
          <a:p>
            <a:pPr lvl="2"/>
            <a:r>
              <a:rPr lang="zh-CN" altLang="en-US"/>
              <a:t>约翰是</a:t>
            </a:r>
            <a:r>
              <a:rPr lang="zh-CN" altLang="en-US" dirty="0"/>
              <a:t>天国的开路先锋</a:t>
            </a:r>
            <a:endParaRPr lang="en-US" altLang="zh-CN" dirty="0"/>
          </a:p>
          <a:p>
            <a:pPr lvl="2"/>
            <a:r>
              <a:rPr lang="zh-CN" altLang="en-US" dirty="0"/>
              <a:t>害怕百姓，因为百姓以约翰为先知（太</a:t>
            </a:r>
            <a:r>
              <a:rPr lang="en-US" altLang="zh-CN" dirty="0"/>
              <a:t>14:5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道德和宗教的原因</a:t>
            </a:r>
            <a:endParaRPr lang="en-US" altLang="zh-CN" dirty="0"/>
          </a:p>
          <a:p>
            <a:pPr lvl="2"/>
            <a:r>
              <a:rPr lang="zh-CN" altLang="en-US" dirty="0"/>
              <a:t>约翰指责希律娶了自己兄弟的妻子</a:t>
            </a:r>
            <a:endParaRPr lang="en-US" altLang="zh-CN" dirty="0"/>
          </a:p>
          <a:p>
            <a:pPr lvl="2"/>
            <a:r>
              <a:rPr lang="zh-CN" altLang="en-US" dirty="0"/>
              <a:t>犹太律法所禁止的（利</a:t>
            </a:r>
            <a:r>
              <a:rPr lang="en-US" altLang="zh-CN" dirty="0"/>
              <a:t>18:16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会受到神的惩罚（利</a:t>
            </a:r>
            <a:r>
              <a:rPr lang="en-US" altLang="zh-CN" dirty="0"/>
              <a:t>20:21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5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625A7C-F7AE-4C62-9BDB-A40117800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希律其人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E3A746-7E43-4B34-B2E4-DA738CFCA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希律杀害施洗约翰</a:t>
            </a:r>
            <a:endParaRPr lang="en-US" altLang="zh-CN" dirty="0"/>
          </a:p>
          <a:p>
            <a:pPr lvl="1"/>
            <a:r>
              <a:rPr lang="zh-CN" altLang="en-US" dirty="0"/>
              <a:t>希罗底的推波助澜</a:t>
            </a:r>
            <a:endParaRPr lang="en-US" altLang="zh-CN" dirty="0"/>
          </a:p>
          <a:p>
            <a:pPr lvl="1"/>
            <a:r>
              <a:rPr lang="zh-CN" altLang="en-US" dirty="0"/>
              <a:t>希律的邪恶和软弱</a:t>
            </a:r>
            <a:endParaRPr lang="en-US" altLang="zh-CN" dirty="0"/>
          </a:p>
          <a:p>
            <a:pPr lvl="2"/>
            <a:r>
              <a:rPr lang="zh-CN" altLang="en-US" dirty="0"/>
              <a:t>政治上的</a:t>
            </a:r>
            <a:endParaRPr lang="en-US" altLang="zh-CN" dirty="0"/>
          </a:p>
          <a:p>
            <a:pPr lvl="2"/>
            <a:r>
              <a:rPr lang="zh-CN" altLang="en-US" dirty="0"/>
              <a:t>面子上的（太</a:t>
            </a:r>
            <a:r>
              <a:rPr lang="en-US" altLang="zh-CN" dirty="0"/>
              <a:t>14:9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希律对耶稣的认识（路</a:t>
            </a:r>
            <a:r>
              <a:rPr lang="en-US" altLang="zh-CN" dirty="0"/>
              <a:t>23:8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是从死里复活的约翰</a:t>
            </a:r>
            <a:endParaRPr lang="en-US" altLang="zh-CN" dirty="0"/>
          </a:p>
          <a:p>
            <a:pPr lvl="1"/>
            <a:r>
              <a:rPr lang="zh-CN" altLang="en-US" dirty="0"/>
              <a:t>能行各样的异能</a:t>
            </a:r>
          </a:p>
        </p:txBody>
      </p:sp>
    </p:spTree>
    <p:extLst>
      <p:ext uri="{BB962C8B-B14F-4D97-AF65-F5344CB8AC3E}">
        <p14:creationId xmlns:p14="http://schemas.microsoft.com/office/powerpoint/2010/main" val="1753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9A170A-8950-4342-9BBD-84057E49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58EE71-75A0-4D97-B32D-85F42259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约翰的死</a:t>
            </a:r>
            <a:endParaRPr lang="en-US" altLang="zh-CN" dirty="0"/>
          </a:p>
          <a:p>
            <a:pPr lvl="1"/>
            <a:r>
              <a:rPr lang="zh-CN" altLang="en-US" dirty="0"/>
              <a:t>受逼迫而死（最后一位先知）</a:t>
            </a:r>
            <a:endParaRPr lang="en-US" altLang="zh-CN" dirty="0"/>
          </a:p>
          <a:p>
            <a:pPr lvl="1"/>
            <a:r>
              <a:rPr lang="zh-CN" altLang="en-US" dirty="0"/>
              <a:t>耶稣的教导</a:t>
            </a:r>
            <a:endParaRPr lang="en-US" altLang="zh-CN" dirty="0"/>
          </a:p>
          <a:p>
            <a:pPr lvl="2"/>
            <a:r>
              <a:rPr lang="zh-CN" altLang="en-US" dirty="0"/>
              <a:t>为义受逼迫的有福了（太</a:t>
            </a:r>
            <a:r>
              <a:rPr lang="en-US" altLang="zh-CN" dirty="0"/>
              <a:t>5:10-12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门徒将遇到的逼迫（太</a:t>
            </a:r>
            <a:r>
              <a:rPr lang="en-US" altLang="zh-CN" dirty="0"/>
              <a:t>10:16-25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约翰的门徒</a:t>
            </a:r>
            <a:endParaRPr lang="en-US" altLang="zh-CN" dirty="0"/>
          </a:p>
          <a:p>
            <a:pPr lvl="2"/>
            <a:r>
              <a:rPr lang="zh-CN" altLang="en-US" dirty="0"/>
              <a:t>约翰和耶稣</a:t>
            </a:r>
            <a:endParaRPr lang="en-US" altLang="zh-CN" dirty="0"/>
          </a:p>
          <a:p>
            <a:pPr lvl="2"/>
            <a:r>
              <a:rPr lang="zh-CN" altLang="en-US" dirty="0"/>
              <a:t>约翰的门徒和耶稣</a:t>
            </a:r>
            <a:endParaRPr lang="en-US" altLang="zh-CN" dirty="0"/>
          </a:p>
          <a:p>
            <a:pPr lvl="1"/>
            <a:r>
              <a:rPr lang="zh-CN" altLang="en-US" dirty="0"/>
              <a:t>耶稣和希律</a:t>
            </a:r>
            <a:endParaRPr lang="en-US" altLang="zh-CN" dirty="0"/>
          </a:p>
          <a:p>
            <a:pPr lvl="2"/>
            <a:r>
              <a:rPr lang="zh-CN" altLang="en-US" dirty="0"/>
              <a:t>希律听见耶稣的名声</a:t>
            </a:r>
            <a:endParaRPr lang="en-US" altLang="zh-CN" dirty="0"/>
          </a:p>
          <a:p>
            <a:pPr lvl="2"/>
            <a:r>
              <a:rPr lang="zh-CN" altLang="en-US" dirty="0"/>
              <a:t>耶稣听见有关希律的报告</a:t>
            </a:r>
          </a:p>
        </p:txBody>
      </p:sp>
    </p:spTree>
    <p:extLst>
      <p:ext uri="{BB962C8B-B14F-4D97-AF65-F5344CB8AC3E}">
        <p14:creationId xmlns:p14="http://schemas.microsoft.com/office/powerpoint/2010/main" val="36363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8267A3-8722-459F-A322-9AF53498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耶稣的权柄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22832E-1784-401D-A5BE-D17FB9C9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谁有权柄？</a:t>
            </a:r>
            <a:endParaRPr lang="en-US" altLang="zh-CN" dirty="0"/>
          </a:p>
          <a:p>
            <a:pPr lvl="1"/>
            <a:r>
              <a:rPr lang="zh-CN" altLang="en-US" dirty="0"/>
              <a:t>施洗约翰？</a:t>
            </a:r>
            <a:endParaRPr lang="en-US" altLang="zh-CN" dirty="0"/>
          </a:p>
          <a:p>
            <a:pPr lvl="1"/>
            <a:r>
              <a:rPr lang="zh-CN" altLang="en-US" dirty="0"/>
              <a:t>希律？</a:t>
            </a:r>
            <a:endParaRPr lang="en-US" altLang="zh-CN" dirty="0"/>
          </a:p>
          <a:p>
            <a:pPr lvl="1"/>
            <a:r>
              <a:rPr lang="zh-CN" altLang="en-US" dirty="0"/>
              <a:t>希罗底？</a:t>
            </a:r>
            <a:endParaRPr lang="en-US" altLang="zh-CN" dirty="0"/>
          </a:p>
          <a:p>
            <a:pPr lvl="1"/>
            <a:r>
              <a:rPr lang="zh-CN" altLang="en-US" dirty="0"/>
              <a:t>还是耶稣基督？（路</a:t>
            </a:r>
            <a:r>
              <a:rPr lang="en-US" altLang="zh-CN" dirty="0"/>
              <a:t>23:7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两个国度</a:t>
            </a:r>
            <a:endParaRPr lang="en-US" altLang="zh-CN" dirty="0"/>
          </a:p>
          <a:p>
            <a:pPr lvl="1"/>
            <a:r>
              <a:rPr lang="zh-CN" altLang="en-US" dirty="0"/>
              <a:t>天国</a:t>
            </a:r>
            <a:endParaRPr lang="en-US" altLang="zh-CN" dirty="0"/>
          </a:p>
          <a:p>
            <a:pPr lvl="1"/>
            <a:r>
              <a:rPr lang="zh-CN" altLang="en-US" dirty="0"/>
              <a:t>地上的国</a:t>
            </a:r>
          </a:p>
        </p:txBody>
      </p:sp>
    </p:spTree>
    <p:extLst>
      <p:ext uri="{BB962C8B-B14F-4D97-AF65-F5344CB8AC3E}">
        <p14:creationId xmlns:p14="http://schemas.microsoft.com/office/powerpoint/2010/main" val="143563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33453</TotalTime>
  <Words>649</Words>
  <Application>Microsoft Office PowerPoint</Application>
  <PresentationFormat>全屏显示(4:3)</PresentationFormat>
  <Paragraphs>87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14:1-12</vt:lpstr>
      <vt:lpstr>马太福音 14:1-12</vt:lpstr>
      <vt:lpstr>天国的样式：第四篇</vt:lpstr>
      <vt:lpstr>思考</vt:lpstr>
      <vt:lpstr>希律其人</vt:lpstr>
      <vt:lpstr>希律其人</vt:lpstr>
      <vt:lpstr>希律其人</vt:lpstr>
      <vt:lpstr>耶稣的权柄</vt:lpstr>
      <vt:lpstr>耶稣的权柄</vt:lpstr>
      <vt:lpstr>耶稣的权柄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1862</cp:revision>
  <dcterms:modified xsi:type="dcterms:W3CDTF">2020-07-18T23:07:53Z</dcterms:modified>
</cp:coreProperties>
</file>