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85" r:id="rId5"/>
    <p:sldId id="286" r:id="rId6"/>
    <p:sldId id="287" r:id="rId7"/>
    <p:sldId id="288" r:id="rId8"/>
    <p:sldId id="289" r:id="rId9"/>
    <p:sldId id="290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13:53-58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拿撒勒人厌弃耶稣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不是按人的角度认识基督（林后</a:t>
            </a:r>
            <a:r>
              <a:rPr lang="en-US" altLang="zh-CN" dirty="0"/>
              <a:t>5:16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基督的权柄是神的权柄</a:t>
            </a:r>
            <a:endParaRPr lang="en-US" altLang="zh-CN" dirty="0"/>
          </a:p>
          <a:p>
            <a:r>
              <a:rPr lang="zh-CN" altLang="en-US" dirty="0"/>
              <a:t>对基督权柄的信心</a:t>
            </a:r>
            <a:endParaRPr lang="en-US" altLang="zh-CN" dirty="0"/>
          </a:p>
          <a:p>
            <a:r>
              <a:rPr lang="zh-CN" altLang="en-US" dirty="0"/>
              <a:t>用信心调和所看见的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太</a:t>
            </a:r>
            <a:r>
              <a:rPr lang="en-US" altLang="zh-CN" dirty="0"/>
              <a:t>11:6 </a:t>
            </a:r>
            <a:r>
              <a:rPr lang="zh-CN" altLang="en-US" dirty="0"/>
              <a:t>凡不因我跌倒的就有福了。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13:53-58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53</a:t>
            </a:r>
            <a:r>
              <a:rPr lang="zh-CN" altLang="en-US" dirty="0"/>
              <a:t>耶稣说完了这些比喻，就离开那里，</a:t>
            </a:r>
            <a:r>
              <a:rPr lang="en-US" altLang="zh-CN" sz="2800" baseline="30000" dirty="0"/>
              <a:t>54</a:t>
            </a:r>
            <a:r>
              <a:rPr lang="zh-CN" altLang="en-US" dirty="0"/>
              <a:t>来到自己的家乡，在会堂里教训人，甚至他们都希奇，说：“这人从哪里有这等智慧和异能呢？</a:t>
            </a:r>
            <a:r>
              <a:rPr lang="en-US" altLang="zh-CN" sz="2800" baseline="30000" dirty="0"/>
              <a:t>55</a:t>
            </a:r>
            <a:r>
              <a:rPr lang="zh-CN" altLang="en-US" dirty="0"/>
              <a:t>这不是木匠的儿子吗？他母亲不是叫马利亚吗？他弟兄们不是叫雅各、约西、西门、犹大吗？</a:t>
            </a:r>
            <a:r>
              <a:rPr lang="en-US" altLang="zh-CN" sz="2800" baseline="30000" dirty="0"/>
              <a:t>56</a:t>
            </a:r>
            <a:r>
              <a:rPr lang="zh-CN" altLang="en-US" dirty="0"/>
              <a:t>他妹妹们不是都在我们这里吗？这人从哪里有这一切的事呢？”</a:t>
            </a:r>
            <a:r>
              <a:rPr lang="en-US" altLang="zh-CN" sz="2800" baseline="30000" dirty="0"/>
              <a:t>57</a:t>
            </a:r>
            <a:r>
              <a:rPr lang="zh-CN" altLang="en-US" dirty="0"/>
              <a:t>他们就厌弃他。耶稣对他们说：“大凡先知，除了本地本家之外，没有不被人尊敬的。”</a:t>
            </a:r>
            <a:r>
              <a:rPr lang="en-US" altLang="zh-CN" sz="2800" baseline="30000" dirty="0"/>
              <a:t>58</a:t>
            </a:r>
            <a:r>
              <a:rPr lang="zh-CN" altLang="en-US" dirty="0"/>
              <a:t>耶稣因为他们不信，就在那里不多行异能了。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11:2-13:52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拿撒勒人厌弃耶稣（太</a:t>
            </a:r>
            <a:r>
              <a:rPr lang="en-US" altLang="zh-CN" dirty="0">
                <a:solidFill>
                  <a:srgbClr val="FFC000"/>
                </a:solidFill>
              </a:rPr>
              <a:t>13:53-13:58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1">
              <a:spcBef>
                <a:spcPts val="768"/>
              </a:spcBef>
            </a:pPr>
            <a:r>
              <a:rPr lang="zh-CN" altLang="en-US" dirty="0"/>
              <a:t>第四篇讲论：权柄与生命（太</a:t>
            </a:r>
            <a:r>
              <a:rPr lang="en-US" altLang="zh-CN" dirty="0"/>
              <a:t>18:1-18:35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拿撒勒人为什么希奇？</a:t>
            </a:r>
            <a:endParaRPr lang="en-US" altLang="zh-CN" dirty="0"/>
          </a:p>
          <a:p>
            <a:pPr lvl="1"/>
            <a:r>
              <a:rPr lang="zh-CN" altLang="en-US" dirty="0"/>
              <a:t>拿撒勒人为什么厌弃耶稣？</a:t>
            </a:r>
            <a:endParaRPr lang="en-US" altLang="zh-CN" dirty="0"/>
          </a:p>
          <a:p>
            <a:pPr lvl="1"/>
            <a:r>
              <a:rPr lang="zh-CN" altLang="en-US" dirty="0"/>
              <a:t>耶稣为什么不多行异能？</a:t>
            </a:r>
            <a:endParaRPr lang="en-US" altLang="zh-CN" dirty="0"/>
          </a:p>
          <a:p>
            <a:pPr lvl="1"/>
            <a:r>
              <a:rPr lang="zh-CN" altLang="en-US" dirty="0"/>
              <a:t>这段圣经对于我们有什么启示？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760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10B73F-1153-4960-A413-DA404F67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3B5C31-CB8E-407D-A4B9-6677C961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耶稣的事工包括</a:t>
            </a:r>
            <a:endParaRPr lang="en-US" altLang="zh-CN" dirty="0"/>
          </a:p>
          <a:p>
            <a:pPr lvl="1"/>
            <a:r>
              <a:rPr lang="zh-CN" altLang="en-US" dirty="0"/>
              <a:t>教导：天国的本质和目标</a:t>
            </a:r>
            <a:endParaRPr lang="en-US" altLang="zh-CN" dirty="0"/>
          </a:p>
          <a:p>
            <a:pPr lvl="1"/>
            <a:r>
              <a:rPr lang="zh-CN" altLang="en-US" dirty="0"/>
              <a:t>宣扬：天国临近的好消息</a:t>
            </a:r>
            <a:endParaRPr lang="en-US" altLang="zh-CN" dirty="0"/>
          </a:p>
          <a:p>
            <a:pPr lvl="1"/>
            <a:r>
              <a:rPr lang="zh-CN" altLang="en-US" dirty="0"/>
              <a:t>医治：天国来临的记号</a:t>
            </a:r>
            <a:endParaRPr lang="en-US" altLang="zh-CN" dirty="0"/>
          </a:p>
          <a:p>
            <a:r>
              <a:rPr lang="zh-CN" altLang="en-US" dirty="0"/>
              <a:t>耶稣在会堂教导人（太</a:t>
            </a:r>
            <a:r>
              <a:rPr lang="en-US" altLang="zh-CN" dirty="0"/>
              <a:t>4:23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在家乡拿撒勒也是如此</a:t>
            </a:r>
            <a:endParaRPr lang="en-US" altLang="zh-CN" dirty="0"/>
          </a:p>
          <a:p>
            <a:pPr lvl="1"/>
            <a:r>
              <a:rPr lang="zh-CN" altLang="en-US" dirty="0"/>
              <a:t>听了教导的拿撒勒人感到希奇</a:t>
            </a:r>
          </a:p>
        </p:txBody>
      </p:sp>
    </p:spTree>
    <p:extLst>
      <p:ext uri="{BB962C8B-B14F-4D97-AF65-F5344CB8AC3E}">
        <p14:creationId xmlns:p14="http://schemas.microsoft.com/office/powerpoint/2010/main" val="109554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4B41D6-4C57-47DD-B971-883A4180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拿撒勒人的跌倒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11C2C4-0BF6-4164-9A82-6A2A96716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拿撒勒人对耶稣的认识</a:t>
            </a:r>
            <a:endParaRPr lang="en-US" altLang="zh-CN" dirty="0"/>
          </a:p>
          <a:p>
            <a:pPr lvl="1"/>
            <a:r>
              <a:rPr lang="zh-CN" altLang="en-US" dirty="0"/>
              <a:t>木匠的儿子</a:t>
            </a:r>
            <a:endParaRPr lang="en-US" altLang="zh-CN" dirty="0"/>
          </a:p>
          <a:p>
            <a:pPr lvl="2"/>
            <a:r>
              <a:rPr lang="zh-CN" altLang="en-US" dirty="0"/>
              <a:t>也是个木匠</a:t>
            </a:r>
            <a:endParaRPr lang="en-US" altLang="zh-CN" dirty="0"/>
          </a:p>
          <a:p>
            <a:pPr lvl="2"/>
            <a:r>
              <a:rPr lang="zh-CN" altLang="en-US" dirty="0"/>
              <a:t>没有受过特别的教育</a:t>
            </a:r>
            <a:endParaRPr lang="en-US" altLang="zh-CN" dirty="0"/>
          </a:p>
          <a:p>
            <a:pPr lvl="1"/>
            <a:r>
              <a:rPr lang="zh-CN" altLang="en-US" dirty="0"/>
              <a:t>住在他们中间</a:t>
            </a:r>
            <a:endParaRPr lang="en-US" altLang="zh-CN" dirty="0"/>
          </a:p>
          <a:p>
            <a:r>
              <a:rPr lang="zh-CN" altLang="en-US" dirty="0"/>
              <a:t>拿撒勒人为什么希奇？</a:t>
            </a:r>
            <a:endParaRPr lang="en-US" altLang="zh-CN" dirty="0"/>
          </a:p>
          <a:p>
            <a:pPr lvl="1"/>
            <a:r>
              <a:rPr lang="zh-CN" altLang="en-US" dirty="0"/>
              <a:t>不是耶稣从哪里学习到这些</a:t>
            </a:r>
            <a:endParaRPr lang="en-US" altLang="zh-CN" dirty="0"/>
          </a:p>
          <a:p>
            <a:pPr lvl="1"/>
            <a:r>
              <a:rPr lang="zh-CN" altLang="en-US" dirty="0"/>
              <a:t>而是耶稣教导权柄的来源（太</a:t>
            </a:r>
            <a:r>
              <a:rPr lang="en-US" altLang="zh-CN" dirty="0"/>
              <a:t>7:28-29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5306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5CE57-CAD9-4B56-B0CD-9728AA21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拿撒勒人的跌倒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AA9F6F-6D92-4FE9-A35C-44454E72D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自相矛盾的拿撒勒人</a:t>
            </a:r>
            <a:endParaRPr lang="en-US" altLang="zh-CN" dirty="0"/>
          </a:p>
          <a:p>
            <a:pPr lvl="1"/>
            <a:r>
              <a:rPr lang="zh-CN" altLang="en-US" dirty="0"/>
              <a:t>一方面，他们相信耶稣的智慧和神迹</a:t>
            </a:r>
            <a:endParaRPr lang="en-US" altLang="zh-CN" dirty="0"/>
          </a:p>
          <a:p>
            <a:pPr lvl="1"/>
            <a:r>
              <a:rPr lang="zh-CN" altLang="en-US" dirty="0"/>
              <a:t>另一方面，他们厌弃耶稣说的话</a:t>
            </a:r>
            <a:endParaRPr lang="en-US" altLang="zh-CN" dirty="0"/>
          </a:p>
          <a:p>
            <a:pPr lvl="1"/>
            <a:r>
              <a:rPr lang="zh-CN" altLang="en-US" dirty="0"/>
              <a:t>为什么？</a:t>
            </a:r>
            <a:endParaRPr lang="en-US" altLang="zh-CN" dirty="0"/>
          </a:p>
          <a:p>
            <a:pPr lvl="2"/>
            <a:r>
              <a:rPr lang="zh-CN" altLang="en-US" dirty="0"/>
              <a:t>对耶稣的嫉妒？</a:t>
            </a:r>
            <a:endParaRPr lang="en-US" altLang="zh-CN" dirty="0"/>
          </a:p>
          <a:p>
            <a:pPr lvl="2"/>
            <a:r>
              <a:rPr lang="zh-CN" altLang="en-US" dirty="0"/>
              <a:t>怀疑耶稣权柄的来源？（太</a:t>
            </a:r>
            <a:r>
              <a:rPr lang="en-US" altLang="zh-CN" dirty="0"/>
              <a:t>12:23-24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拿撒勒人的跌倒</a:t>
            </a:r>
            <a:endParaRPr lang="en-US" altLang="zh-CN" dirty="0"/>
          </a:p>
          <a:p>
            <a:pPr lvl="1"/>
            <a:r>
              <a:rPr lang="zh-CN" altLang="en-US" dirty="0"/>
              <a:t>他们认为耶稣是信心的拦阻</a:t>
            </a:r>
            <a:endParaRPr lang="en-US" altLang="zh-CN" dirty="0"/>
          </a:p>
          <a:p>
            <a:pPr lvl="1"/>
            <a:r>
              <a:rPr lang="zh-CN" altLang="en-US" dirty="0"/>
              <a:t>实际上最大的拦阻在他们自己心里</a:t>
            </a:r>
          </a:p>
        </p:txBody>
      </p:sp>
    </p:spTree>
    <p:extLst>
      <p:ext uri="{BB962C8B-B14F-4D97-AF65-F5344CB8AC3E}">
        <p14:creationId xmlns:p14="http://schemas.microsoft.com/office/powerpoint/2010/main" val="41359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4C2FDD-40EF-4455-86C0-951FC0DCF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0011E0-149B-483C-84C7-D1958449C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在家乡受轻慢</a:t>
            </a:r>
            <a:endParaRPr lang="en-US" altLang="zh-CN" dirty="0"/>
          </a:p>
          <a:p>
            <a:pPr lvl="1"/>
            <a:r>
              <a:rPr lang="zh-CN" altLang="en-US" dirty="0"/>
              <a:t>四本福音书都提到这点</a:t>
            </a:r>
            <a:endParaRPr lang="en-US" altLang="zh-CN" dirty="0"/>
          </a:p>
          <a:p>
            <a:pPr lvl="1"/>
            <a:r>
              <a:rPr lang="zh-CN" altLang="en-US" dirty="0"/>
              <a:t>大卫（撒上</a:t>
            </a:r>
            <a:r>
              <a:rPr lang="en-US" altLang="zh-CN" dirty="0"/>
              <a:t>17:28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耶利米（耶</a:t>
            </a:r>
            <a:r>
              <a:rPr lang="en-US" altLang="zh-CN" dirty="0"/>
              <a:t>12:5-6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耶稣不多行异能</a:t>
            </a:r>
            <a:endParaRPr lang="en-US" altLang="zh-CN" dirty="0"/>
          </a:p>
          <a:p>
            <a:pPr lvl="1"/>
            <a:r>
              <a:rPr lang="zh-CN" altLang="en-US" dirty="0"/>
              <a:t>耶稣行神迹不是基于人的信心（太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耶稣行神迹是出于祂的使命（太</a:t>
            </a:r>
            <a:r>
              <a:rPr lang="en-US" altLang="zh-CN" dirty="0"/>
              <a:t>4:1-4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耶稣行神迹是要引导和建立人的信心</a:t>
            </a:r>
          </a:p>
        </p:txBody>
      </p:sp>
    </p:spTree>
    <p:extLst>
      <p:ext uri="{BB962C8B-B14F-4D97-AF65-F5344CB8AC3E}">
        <p14:creationId xmlns:p14="http://schemas.microsoft.com/office/powerpoint/2010/main" val="200472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FD454E-764A-40C2-B1BC-4B106CB12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一些看见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0B4A6D-7E39-440C-8C09-878433552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对耶稣权柄的认识</a:t>
            </a:r>
            <a:endParaRPr lang="en-US" altLang="zh-CN" dirty="0"/>
          </a:p>
          <a:p>
            <a:pPr lvl="1"/>
            <a:r>
              <a:rPr lang="zh-CN" altLang="en-US" dirty="0"/>
              <a:t>不是从人而来的</a:t>
            </a:r>
            <a:endParaRPr lang="en-US" altLang="zh-CN" dirty="0"/>
          </a:p>
          <a:p>
            <a:pPr lvl="1"/>
            <a:r>
              <a:rPr lang="zh-CN" altLang="en-US" dirty="0"/>
              <a:t>大使命（太</a:t>
            </a:r>
            <a:r>
              <a:rPr lang="en-US" altLang="zh-CN" dirty="0"/>
              <a:t>28:18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对神迹的认识</a:t>
            </a:r>
            <a:endParaRPr lang="en-US" altLang="zh-CN" dirty="0"/>
          </a:p>
          <a:p>
            <a:pPr lvl="1"/>
            <a:r>
              <a:rPr lang="zh-CN" altLang="en-US" dirty="0"/>
              <a:t>不是出于人的信心</a:t>
            </a:r>
            <a:endParaRPr lang="en-US" altLang="zh-CN" dirty="0"/>
          </a:p>
          <a:p>
            <a:pPr lvl="1"/>
            <a:r>
              <a:rPr lang="zh-CN" altLang="en-US" dirty="0"/>
              <a:t>是关乎耶稣使命的</a:t>
            </a:r>
            <a:endParaRPr lang="en-US" altLang="zh-CN" dirty="0"/>
          </a:p>
          <a:p>
            <a:r>
              <a:rPr lang="zh-CN" altLang="en-US" dirty="0"/>
              <a:t>对信心的认识</a:t>
            </a:r>
            <a:endParaRPr lang="en-US" altLang="zh-CN" dirty="0"/>
          </a:p>
          <a:p>
            <a:pPr lvl="1"/>
            <a:r>
              <a:rPr lang="zh-CN" altLang="en-US" dirty="0"/>
              <a:t>看见不一定相信</a:t>
            </a:r>
            <a:endParaRPr lang="en-US" altLang="zh-CN" dirty="0"/>
          </a:p>
          <a:p>
            <a:pPr lvl="1"/>
            <a:r>
              <a:rPr lang="zh-CN" altLang="en-US" dirty="0"/>
              <a:t>有信心才能看见</a:t>
            </a:r>
          </a:p>
        </p:txBody>
      </p:sp>
    </p:spTree>
    <p:extLst>
      <p:ext uri="{BB962C8B-B14F-4D97-AF65-F5344CB8AC3E}">
        <p14:creationId xmlns:p14="http://schemas.microsoft.com/office/powerpoint/2010/main" val="134877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32785</TotalTime>
  <Words>577</Words>
  <Application>Microsoft Office PowerPoint</Application>
  <PresentationFormat>全屏显示(4:3)</PresentationFormat>
  <Paragraphs>74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13:53-58</vt:lpstr>
      <vt:lpstr>马太福音 13:53-58</vt:lpstr>
      <vt:lpstr>天国的样式：第四篇</vt:lpstr>
      <vt:lpstr>思考</vt:lpstr>
      <vt:lpstr>耶稣的事工</vt:lpstr>
      <vt:lpstr>拿撒勒人的跌倒</vt:lpstr>
      <vt:lpstr>拿撒勒人的跌倒</vt:lpstr>
      <vt:lpstr>耶稣的回应</vt:lpstr>
      <vt:lpstr>一些看见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1839</cp:revision>
  <dcterms:modified xsi:type="dcterms:W3CDTF">2020-07-04T08:40:30Z</dcterms:modified>
</cp:coreProperties>
</file>