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75" r:id="rId5"/>
    <p:sldId id="276" r:id="rId6"/>
    <p:sldId id="265" r:id="rId7"/>
    <p:sldId id="277" r:id="rId8"/>
    <p:sldId id="278" r:id="rId9"/>
    <p:sldId id="279" r:id="rId10"/>
    <p:sldId id="280" r:id="rId11"/>
    <p:sldId id="281" r:id="rId12"/>
    <p:sldId id="282" r:id="rId13"/>
    <p:sldId id="274" r:id="rId14"/>
    <p:sldId id="267" r:id="rId15"/>
    <p:sldId id="283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72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2020/7/21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6024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2020/7/21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0856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2020/7/21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1457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6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3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 sz="2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 sz="2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 sz="2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2020/7/21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8390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2020/7/21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5836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2020/7/21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5451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2020/7/21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180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2020/7/21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7401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2020/7/21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6603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37A809F-96F0-4117-A463-DACC8990DB25}" type="datetimeFigureOut">
              <a:rPr lang="zh-CN" altLang="en-US" smtClean="0"/>
              <a:t>2020/7/21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5869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2020/7/21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1969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37A809F-96F0-4117-A463-DACC8990DB25}" type="datetimeFigureOut">
              <a:rPr lang="zh-CN" altLang="en-US" smtClean="0"/>
              <a:t>2020/7/21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6860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033C508-9016-45B7-8D97-B2D63F097B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5400" dirty="0"/>
              <a:t>12 </a:t>
            </a:r>
            <a:r>
              <a:rPr lang="zh-CN" altLang="en-US" sz="5400"/>
              <a:t>教会与</a:t>
            </a:r>
            <a:r>
              <a:rPr lang="zh-CN" altLang="en-US" sz="5400" dirty="0"/>
              <a:t>文化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A43646D-4C24-43C0-93D8-CCC3F3D32B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主日学之教会论</a:t>
            </a:r>
          </a:p>
        </p:txBody>
      </p:sp>
    </p:spTree>
    <p:extLst>
      <p:ext uri="{BB962C8B-B14F-4D97-AF65-F5344CB8AC3E}">
        <p14:creationId xmlns:p14="http://schemas.microsoft.com/office/powerpoint/2010/main" val="15469695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从何开始？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731555" cy="4023360"/>
          </a:xfrm>
        </p:spPr>
        <p:txBody>
          <a:bodyPr/>
          <a:lstStyle/>
          <a:p>
            <a:pPr marL="1035558" lvl="1" indent="-742950">
              <a:buFont typeface="+mj-lt"/>
              <a:buAutoNum type="arabicPeriod"/>
            </a:pPr>
            <a:r>
              <a:rPr lang="zh-CN" altLang="en-US" dirty="0"/>
              <a:t>找到接触点：语言、见证、圣灵的工作、自然启示、人有神的形象等（神学）</a:t>
            </a:r>
            <a:endParaRPr lang="en-US" altLang="zh-CN" dirty="0"/>
          </a:p>
          <a:p>
            <a:pPr marL="1035558" lvl="1" indent="-742950">
              <a:buFont typeface="+mj-lt"/>
              <a:buAutoNum type="arabicPeriod"/>
            </a:pPr>
            <a:r>
              <a:rPr lang="zh-CN" altLang="en-US" dirty="0"/>
              <a:t>对方是如何看待神，如何与神打交道的（宗教）</a:t>
            </a:r>
            <a:endParaRPr lang="en-US" altLang="zh-CN" dirty="0"/>
          </a:p>
          <a:p>
            <a:pPr marL="1035558" lvl="1" indent="-742950">
              <a:buFont typeface="+mj-lt"/>
              <a:buAutoNum type="arabicPeriod"/>
            </a:pPr>
            <a:r>
              <a:rPr lang="zh-CN" altLang="en-US" dirty="0"/>
              <a:t>从对方的角度去理解他们（文化）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093946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从何开始？</a:t>
            </a: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4D6E4EAA-1A8E-4086-9F86-45DB446ADD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4379" y="1737360"/>
            <a:ext cx="6239969" cy="4663625"/>
          </a:xfrm>
        </p:spPr>
      </p:pic>
    </p:spTree>
    <p:extLst>
      <p:ext uri="{BB962C8B-B14F-4D97-AF65-F5344CB8AC3E}">
        <p14:creationId xmlns:p14="http://schemas.microsoft.com/office/powerpoint/2010/main" val="3409047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从何开始？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731555" cy="4023360"/>
          </a:xfrm>
        </p:spPr>
        <p:txBody>
          <a:bodyPr/>
          <a:lstStyle/>
          <a:p>
            <a:pPr marL="1035558" lvl="1" indent="-742950">
              <a:buFont typeface="+mj-lt"/>
              <a:buAutoNum type="arabicPeriod"/>
            </a:pPr>
            <a:r>
              <a:rPr lang="zh-CN" altLang="en-US" dirty="0"/>
              <a:t>不同的策略</a:t>
            </a:r>
            <a:endParaRPr lang="en-US" altLang="zh-CN" dirty="0"/>
          </a:p>
          <a:p>
            <a:pPr marL="1218438" lvl="2" indent="-742950"/>
            <a:r>
              <a:rPr lang="zh-CN" altLang="en-US" sz="2800" dirty="0"/>
              <a:t>直接宣讲：如四律、送圣经</a:t>
            </a:r>
            <a:endParaRPr lang="en-US" altLang="zh-CN" sz="2800" dirty="0"/>
          </a:p>
          <a:p>
            <a:pPr marL="1218438" lvl="2" indent="-742950"/>
            <a:r>
              <a:rPr lang="zh-CN" altLang="en-US" sz="2800" dirty="0"/>
              <a:t>宗教信仰：护教学</a:t>
            </a:r>
            <a:endParaRPr lang="en-US" altLang="zh-CN" sz="2800" dirty="0"/>
          </a:p>
          <a:p>
            <a:pPr marL="1218438" lvl="2" indent="-742950"/>
            <a:r>
              <a:rPr lang="zh-CN" altLang="en-US" sz="2800" dirty="0"/>
              <a:t>社会文化：电影、习俗、社会热点</a:t>
            </a:r>
            <a:endParaRPr lang="en-US" altLang="zh-CN" sz="2800" dirty="0"/>
          </a:p>
          <a:p>
            <a:pPr marL="1218438" lvl="2" indent="-742950"/>
            <a:r>
              <a:rPr lang="zh-CN" altLang="en-US" sz="2800" dirty="0"/>
              <a:t>每种策略的优势何陷阱</a:t>
            </a:r>
            <a:endParaRPr lang="en-US" altLang="zh-CN" sz="2800" dirty="0"/>
          </a:p>
          <a:p>
            <a:pPr marL="1218438" lvl="2" indent="-742950"/>
            <a:r>
              <a:rPr lang="zh-CN" altLang="en-US" sz="2800" dirty="0"/>
              <a:t>多种策略结合</a:t>
            </a:r>
            <a:endParaRPr lang="en-US" altLang="zh-CN" sz="2800" dirty="0"/>
          </a:p>
        </p:txBody>
      </p:sp>
      <p:sp>
        <p:nvSpPr>
          <p:cNvPr id="4" name="椭圆 3">
            <a:extLst>
              <a:ext uri="{FF2B5EF4-FFF2-40B4-BE49-F238E27FC236}">
                <a16:creationId xmlns:a16="http://schemas.microsoft.com/office/drawing/2014/main" id="{DFD57AC9-D877-49F2-B878-0874AB6292E0}"/>
              </a:ext>
            </a:extLst>
          </p:cNvPr>
          <p:cNvSpPr/>
          <p:nvPr/>
        </p:nvSpPr>
        <p:spPr>
          <a:xfrm>
            <a:off x="9202366" y="3151762"/>
            <a:ext cx="1108953" cy="110895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>
            <a:extLst>
              <a:ext uri="{FF2B5EF4-FFF2-40B4-BE49-F238E27FC236}">
                <a16:creationId xmlns:a16="http://schemas.microsoft.com/office/drawing/2014/main" id="{E9A980CF-A76E-440C-BACD-CC030F812A6C}"/>
              </a:ext>
            </a:extLst>
          </p:cNvPr>
          <p:cNvSpPr/>
          <p:nvPr/>
        </p:nvSpPr>
        <p:spPr>
          <a:xfrm>
            <a:off x="8599251" y="2684834"/>
            <a:ext cx="2495470" cy="2081719"/>
          </a:xfrm>
          <a:prstGeom prst="ellipse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>
            <a:extLst>
              <a:ext uri="{FF2B5EF4-FFF2-40B4-BE49-F238E27FC236}">
                <a16:creationId xmlns:a16="http://schemas.microsoft.com/office/drawing/2014/main" id="{E2F0A859-182C-4E63-B253-34AE92F12659}"/>
              </a:ext>
            </a:extLst>
          </p:cNvPr>
          <p:cNvSpPr/>
          <p:nvPr/>
        </p:nvSpPr>
        <p:spPr>
          <a:xfrm>
            <a:off x="7865138" y="2159540"/>
            <a:ext cx="3963696" cy="350195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17283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731555" cy="4023360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sz="3200" dirty="0"/>
              <a:t>教会对文化的多种看法</a:t>
            </a:r>
            <a:endParaRPr lang="en-US" altLang="zh-CN" sz="3200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sz="3200" dirty="0"/>
              <a:t>福音和文化的关系：基督转变文化</a:t>
            </a:r>
            <a:endParaRPr lang="en-US" altLang="zh-CN" sz="3200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sz="3200" dirty="0"/>
              <a:t>文化与宣教：持守福音真理与本土化、藉着文化宣讲福音</a:t>
            </a:r>
            <a:endParaRPr lang="en-US" altLang="zh-CN" sz="3200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sz="3200" dirty="0"/>
              <a:t>文化与宣教的实际策略：神学、宗教、社会文化</a:t>
            </a:r>
            <a:endParaRPr lang="en-US" altLang="zh-CN" sz="3200" dirty="0"/>
          </a:p>
          <a:p>
            <a:pPr marL="742950" indent="-742950">
              <a:buFont typeface="+mj-lt"/>
              <a:buAutoNum type="arabicPeriod"/>
            </a:pPr>
            <a:endParaRPr lang="en-US" altLang="zh-CN" sz="3200" dirty="0"/>
          </a:p>
          <a:p>
            <a:pPr marL="742950" indent="-742950">
              <a:buFont typeface="+mj-lt"/>
              <a:buAutoNum type="arabicPeriod"/>
            </a:pP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33616526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应用</a:t>
            </a:r>
            <a:r>
              <a:rPr lang="en-US" altLang="zh-CN" dirty="0"/>
              <a:t>1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731555" cy="4023360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sz="3200" dirty="0"/>
              <a:t>教会对文化的看法主要有哪几种？你倾向于其中某一种看法吗？</a:t>
            </a:r>
            <a:endParaRPr lang="en-US" altLang="zh-CN" sz="3200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sz="3200" dirty="0"/>
              <a:t>以清明节为例，在你的背景里它是怎样的文化，有哪些与福音相悖，有哪些是能在福音里实践的？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526605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应用</a:t>
            </a:r>
            <a:r>
              <a:rPr lang="en-US" altLang="zh-CN" dirty="0"/>
              <a:t>2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731555" cy="4023360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sz="3200" dirty="0"/>
              <a:t>基本上，你怎么看待文化多元？</a:t>
            </a:r>
            <a:endParaRPr lang="en-US" altLang="zh-CN" sz="3200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sz="3200"/>
              <a:t>文化与宣教接触的三个层面是什么？尝试分享一些例子，并列下一两项你可以在生活中尝试的策略。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3708156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31AC92-E43D-4404-9C27-F52F398C9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教会服事神的方式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3F1EBF5-E884-4F7D-9215-67C6550A9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381358" cy="4023360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神呼召我们，是为了服事祂。但不是因为神需要我们，而是因为我们需要祂。若不服事祂，我们就不能认识祂；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教会服事神的三种方式：</a:t>
            </a:r>
            <a:endParaRPr lang="en-US" altLang="zh-CN" dirty="0"/>
          </a:p>
          <a:p>
            <a:pPr marL="1035558" lvl="1" indent="-742950">
              <a:buFont typeface="+mj-lt"/>
              <a:buAutoNum type="romanUcPeriod"/>
            </a:pPr>
            <a:r>
              <a:rPr lang="zh-CN" altLang="en-US" dirty="0"/>
              <a:t>以敬拜直接服事祂</a:t>
            </a:r>
            <a:endParaRPr lang="en-US" altLang="zh-CN" dirty="0"/>
          </a:p>
          <a:p>
            <a:pPr marL="1035558" lvl="1" indent="-742950">
              <a:buFont typeface="+mj-lt"/>
              <a:buAutoNum type="romanUcPeriod"/>
            </a:pPr>
            <a:r>
              <a:rPr lang="zh-CN" altLang="en-US" dirty="0"/>
              <a:t>以栽培服事圣徒</a:t>
            </a:r>
            <a:endParaRPr lang="en-US" altLang="zh-CN" dirty="0"/>
          </a:p>
          <a:p>
            <a:pPr marL="1035558" lvl="1" indent="-742950">
              <a:buFont typeface="+mj-lt"/>
              <a:buAutoNum type="romanUcPeriod"/>
            </a:pPr>
            <a:r>
              <a:rPr lang="zh-CN" altLang="en-US" b="1" dirty="0"/>
              <a:t>以见证服事世界</a:t>
            </a:r>
          </a:p>
        </p:txBody>
      </p:sp>
    </p:spTree>
    <p:extLst>
      <p:ext uri="{BB962C8B-B14F-4D97-AF65-F5344CB8AC3E}">
        <p14:creationId xmlns:p14="http://schemas.microsoft.com/office/powerpoint/2010/main" val="3456068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背景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731555" cy="4023360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我们生活在多元文化之下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宣教要求我们跨越文化障碍以传讲福音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567797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基督徒对文化的态度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1481" y="1845734"/>
            <a:ext cx="11167353" cy="4023360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理查德</a:t>
            </a:r>
            <a:r>
              <a:rPr lang="en-US" altLang="zh-CN" dirty="0"/>
              <a:t>﹒</a:t>
            </a:r>
            <a:r>
              <a:rPr lang="zh-CN" altLang="en-US" dirty="0"/>
              <a:t>尼布尔提出五种观点</a:t>
            </a:r>
            <a:r>
              <a:rPr lang="zh-CN" altLang="en-US" sz="2800" dirty="0"/>
              <a:t>（近期的反思可阅读卡森在国内出版的</a:t>
            </a:r>
            <a:r>
              <a:rPr lang="en-US" altLang="zh-CN" sz="2800" dirty="0"/>
              <a:t>《</a:t>
            </a:r>
            <a:r>
              <a:rPr lang="zh-CN" altLang="en-US" sz="2800" dirty="0"/>
              <a:t>尼布尔文化观再思</a:t>
            </a:r>
            <a:r>
              <a:rPr lang="en-US" altLang="zh-CN" sz="2800" dirty="0"/>
              <a:t>》</a:t>
            </a:r>
            <a:r>
              <a:rPr lang="zh-CN" altLang="en-US" sz="2800" dirty="0"/>
              <a:t>）</a:t>
            </a:r>
            <a:endParaRPr lang="en-US" altLang="zh-CN" sz="2800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第一种：基督反对文化（把世界和文化看作威胁）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第二种：基督属于文化（每种文化都包含福音）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209410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基督徒对文化的态度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1481" y="1845734"/>
            <a:ext cx="11167353" cy="4023360"/>
          </a:xfrm>
        </p:spPr>
        <p:txBody>
          <a:bodyPr/>
          <a:lstStyle/>
          <a:p>
            <a:pPr marL="742950" indent="-742950">
              <a:buFont typeface="+mj-lt"/>
              <a:buAutoNum type="arabicPeriod" startAt="4"/>
            </a:pPr>
            <a:r>
              <a:rPr lang="zh-CN" altLang="en-US" dirty="0"/>
              <a:t>第三种到第五种：基督超越文化</a:t>
            </a:r>
            <a:endParaRPr lang="en-US" altLang="zh-CN" dirty="0"/>
          </a:p>
          <a:p>
            <a:pPr marL="742950" indent="-742950">
              <a:buFont typeface="+mj-lt"/>
              <a:buAutoNum type="arabicPeriod" startAt="4"/>
            </a:pPr>
            <a:r>
              <a:rPr lang="zh-CN" altLang="en-US" dirty="0"/>
              <a:t>第三种：融合主义（福音与文化整合）</a:t>
            </a:r>
            <a:endParaRPr lang="en-US" altLang="zh-CN" dirty="0"/>
          </a:p>
          <a:p>
            <a:pPr marL="742950" indent="-742950">
              <a:buFont typeface="+mj-lt"/>
              <a:buAutoNum type="arabicPeriod" startAt="4"/>
            </a:pPr>
            <a:r>
              <a:rPr lang="zh-CN" altLang="en-US" dirty="0"/>
              <a:t>第四种：二元主义（福音与文化分隔，漠不关心）</a:t>
            </a:r>
            <a:endParaRPr lang="en-US" altLang="zh-CN" dirty="0"/>
          </a:p>
          <a:p>
            <a:pPr marL="742950" indent="-742950">
              <a:buFont typeface="+mj-lt"/>
              <a:buAutoNum type="arabicPeriod" startAt="4"/>
            </a:pPr>
            <a:r>
              <a:rPr lang="zh-CN" altLang="en-US" dirty="0"/>
              <a:t>第五种：转化主义（福音改变文化）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839691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福音与文化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731555" cy="4023360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转化主义立场：教会怎样改变世界中的生活而又不成为这世界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圣经对“世界”的多种理解</a:t>
            </a:r>
            <a:endParaRPr lang="en-US" altLang="zh-CN" dirty="0"/>
          </a:p>
          <a:p>
            <a:pPr marL="1035558" lvl="1" indent="-742950"/>
            <a:r>
              <a:rPr lang="zh-CN" altLang="en-US" dirty="0"/>
              <a:t>好的</a:t>
            </a:r>
            <a:endParaRPr lang="en-US" altLang="zh-CN" dirty="0"/>
          </a:p>
          <a:p>
            <a:pPr marL="1035558" lvl="1" indent="-742950"/>
            <a:r>
              <a:rPr lang="zh-CN" altLang="en-US" dirty="0"/>
              <a:t>败坏的</a:t>
            </a:r>
            <a:endParaRPr lang="en-US" altLang="zh-CN" dirty="0"/>
          </a:p>
          <a:p>
            <a:pPr marL="1035558" lvl="1" indent="-742950"/>
            <a:r>
              <a:rPr lang="zh-CN" altLang="en-US" dirty="0"/>
              <a:t>失丧的</a:t>
            </a:r>
            <a:endParaRPr lang="en-US" altLang="zh-CN" dirty="0"/>
          </a:p>
          <a:p>
            <a:pPr marL="1035558" lvl="1" indent="-742950"/>
            <a:r>
              <a:rPr lang="zh-CN" altLang="en-US" dirty="0"/>
              <a:t>堕落破碎的世界是基督的世界，是救赎的剧场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535528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福音与文化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731555" cy="4023360"/>
          </a:xfrm>
        </p:spPr>
        <p:txBody>
          <a:bodyPr/>
          <a:lstStyle/>
          <a:p>
            <a:pPr marL="742950" indent="-742950">
              <a:buFont typeface="+mj-lt"/>
              <a:buAutoNum type="arabicPeriod" startAt="3"/>
            </a:pPr>
            <a:r>
              <a:rPr lang="zh-CN" altLang="en-US" dirty="0"/>
              <a:t>文化的定义：文化使命（创世记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27-28</a:t>
            </a:r>
            <a:r>
              <a:rPr lang="zh-CN" altLang="en-US" dirty="0"/>
              <a:t>）</a:t>
            </a:r>
            <a:endParaRPr lang="en-US" altLang="zh-CN" dirty="0"/>
          </a:p>
          <a:p>
            <a:pPr marL="742950" indent="-742950">
              <a:buFont typeface="+mj-lt"/>
              <a:buAutoNum type="arabicPeriod" startAt="3"/>
            </a:pPr>
            <a:r>
              <a:rPr lang="zh-CN" altLang="en-US" dirty="0"/>
              <a:t>文化的圣经神学：亚当夏娃</a:t>
            </a:r>
            <a:r>
              <a:rPr lang="en-US" altLang="zh-CN" dirty="0"/>
              <a:t>—</a:t>
            </a:r>
            <a:r>
              <a:rPr lang="zh-CN" altLang="en-US" dirty="0"/>
              <a:t>该隐</a:t>
            </a:r>
            <a:r>
              <a:rPr lang="en-US" altLang="zh-CN" dirty="0"/>
              <a:t>—</a:t>
            </a:r>
            <a:r>
              <a:rPr lang="zh-CN" altLang="en-US" dirty="0"/>
              <a:t>挪亚</a:t>
            </a:r>
            <a:r>
              <a:rPr lang="en-US" altLang="zh-CN" dirty="0"/>
              <a:t>—</a:t>
            </a:r>
            <a:r>
              <a:rPr lang="zh-CN" altLang="en-US" dirty="0"/>
              <a:t>巴别塔</a:t>
            </a:r>
            <a:r>
              <a:rPr lang="en-US" altLang="zh-CN" dirty="0"/>
              <a:t>—</a:t>
            </a:r>
            <a:r>
              <a:rPr lang="zh-CN" altLang="en-US" dirty="0"/>
              <a:t>亚伯拉罕</a:t>
            </a:r>
            <a:r>
              <a:rPr lang="en-US" altLang="zh-CN" dirty="0"/>
              <a:t>—</a:t>
            </a:r>
            <a:r>
              <a:rPr lang="zh-CN" altLang="en-US" dirty="0"/>
              <a:t>以色列建立</a:t>
            </a:r>
            <a:r>
              <a:rPr lang="en-US" altLang="zh-CN" dirty="0"/>
              <a:t>—</a:t>
            </a:r>
            <a:r>
              <a:rPr lang="zh-CN" altLang="en-US" dirty="0"/>
              <a:t>以色列被掳</a:t>
            </a:r>
            <a:r>
              <a:rPr lang="en-US" altLang="zh-CN" dirty="0"/>
              <a:t>—</a:t>
            </a:r>
            <a:r>
              <a:rPr lang="zh-CN" altLang="en-US" dirty="0"/>
              <a:t>基督的拯救（第二个亚当）</a:t>
            </a:r>
            <a:endParaRPr lang="en-US" altLang="zh-CN" dirty="0"/>
          </a:p>
          <a:p>
            <a:pPr marL="742950" indent="-742950">
              <a:buFont typeface="+mj-lt"/>
              <a:buAutoNum type="arabicPeriod" startAt="3"/>
            </a:pPr>
            <a:r>
              <a:rPr lang="zh-CN" altLang="en-US" dirty="0"/>
              <a:t>教会在基督里生活</a:t>
            </a:r>
            <a:r>
              <a:rPr lang="en-US" altLang="zh-CN" dirty="0"/>
              <a:t>——</a:t>
            </a:r>
            <a:r>
              <a:rPr lang="zh-CN" altLang="en-US" dirty="0"/>
              <a:t>教会的文化和国度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813511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文化和宣教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731555" cy="4023360"/>
          </a:xfrm>
        </p:spPr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处境化（本土化）：宣教中福音的绝对性和文化的相对性面临的难题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对文化相对性的回应：神的真理的绝对性和对真理认识的螺旋式进展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主基督藉着文化宣教，逃离文化会导致建立别的文化：基要派、神秘主义、隐修主义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普遍恩典和特殊恩典的区分：文化中的普遍恩典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111544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文化和宣教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731555" cy="4023360"/>
          </a:xfrm>
        </p:spPr>
        <p:txBody>
          <a:bodyPr/>
          <a:lstStyle/>
          <a:p>
            <a:pPr marL="742950" indent="-742950">
              <a:buFont typeface="+mj-lt"/>
              <a:buAutoNum type="arabicPeriod" startAt="5"/>
            </a:pPr>
            <a:r>
              <a:rPr lang="zh-CN" altLang="en-US" dirty="0"/>
              <a:t>如何进入文化</a:t>
            </a:r>
            <a:endParaRPr lang="en-US" altLang="zh-CN" dirty="0"/>
          </a:p>
          <a:p>
            <a:pPr marL="1035558" lvl="1" indent="-742950"/>
            <a:r>
              <a:rPr lang="zh-CN" altLang="en-US" dirty="0"/>
              <a:t>文化如何看待神</a:t>
            </a:r>
            <a:endParaRPr lang="en-US" altLang="zh-CN" dirty="0"/>
          </a:p>
          <a:p>
            <a:pPr marL="1035558" lvl="1" indent="-742950"/>
            <a:r>
              <a:rPr lang="zh-CN" altLang="en-US" dirty="0"/>
              <a:t>文化与它所使用的语言</a:t>
            </a:r>
            <a:endParaRPr lang="en-US" altLang="zh-CN" dirty="0"/>
          </a:p>
          <a:p>
            <a:pPr marL="1035558" lvl="1" indent="-742950"/>
            <a:r>
              <a:rPr lang="zh-CN" altLang="en-US" dirty="0"/>
              <a:t>用圣经来评估文化</a:t>
            </a:r>
            <a:endParaRPr lang="en-US" altLang="zh-CN" dirty="0"/>
          </a:p>
          <a:p>
            <a:pPr marL="1035558" lvl="1" indent="-742950"/>
            <a:r>
              <a:rPr lang="zh-CN" altLang="en-US" dirty="0"/>
              <a:t>福音的宣讲与生活的见证</a:t>
            </a:r>
            <a:endParaRPr lang="en-US" altLang="zh-CN" dirty="0"/>
          </a:p>
          <a:p>
            <a:pPr marL="1035558" lvl="1" indent="-742950"/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891855101"/>
      </p:ext>
    </p:extLst>
  </p:cSld>
  <p:clrMapOvr>
    <a:masterClrMapping/>
  </p:clrMapOvr>
</p:sld>
</file>

<file path=ppt/theme/theme1.xml><?xml version="1.0" encoding="utf-8"?>
<a:theme xmlns:a="http://schemas.openxmlformats.org/drawingml/2006/main" name="回顾">
  <a:themeElements>
    <a:clrScheme name="回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1497</TotalTime>
  <Words>651</Words>
  <Application>Microsoft Office PowerPoint</Application>
  <PresentationFormat>宽屏</PresentationFormat>
  <Paragraphs>65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9" baseType="lpstr">
      <vt:lpstr>Microsoft YaHei UI</vt:lpstr>
      <vt:lpstr>Calibri</vt:lpstr>
      <vt:lpstr>Calibri Light</vt:lpstr>
      <vt:lpstr>回顾</vt:lpstr>
      <vt:lpstr>12 教会与文化</vt:lpstr>
      <vt:lpstr>教会服事神的方式</vt:lpstr>
      <vt:lpstr>背景</vt:lpstr>
      <vt:lpstr>基督徒对文化的态度</vt:lpstr>
      <vt:lpstr>基督徒对文化的态度</vt:lpstr>
      <vt:lpstr>福音与文化</vt:lpstr>
      <vt:lpstr>福音与文化</vt:lpstr>
      <vt:lpstr>文化和宣教</vt:lpstr>
      <vt:lpstr>文化和宣教</vt:lpstr>
      <vt:lpstr>从何开始？</vt:lpstr>
      <vt:lpstr>从何开始？</vt:lpstr>
      <vt:lpstr>从何开始？</vt:lpstr>
      <vt:lpstr>总结</vt:lpstr>
      <vt:lpstr>应用1</vt:lpstr>
      <vt:lpstr>应用2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教会：为什么必须谈这个？</dc:title>
  <dc:creator>Bob Chen</dc:creator>
  <cp:lastModifiedBy>Bob Chen</cp:lastModifiedBy>
  <cp:revision>79</cp:revision>
  <dcterms:created xsi:type="dcterms:W3CDTF">2019-12-19T06:14:29Z</dcterms:created>
  <dcterms:modified xsi:type="dcterms:W3CDTF">2020-07-21T02:27:52Z</dcterms:modified>
</cp:coreProperties>
</file>