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75" r:id="rId5"/>
    <p:sldId id="265" r:id="rId6"/>
    <p:sldId id="268" r:id="rId7"/>
    <p:sldId id="269" r:id="rId8"/>
    <p:sldId id="266" r:id="rId9"/>
    <p:sldId id="27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2020/7/16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11 </a:t>
            </a:r>
            <a:r>
              <a:rPr lang="zh-CN" altLang="en-US" sz="5400" dirty="0"/>
              <a:t>教会的宣教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请思想“宣教是神的宣教”这一信念，它会如何激励你回应宣教的呼召，而不是把宣教当作沉重可怕的负担？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教会作为</a:t>
            </a:r>
            <a:r>
              <a:rPr lang="zh-CN" altLang="en-US" sz="3200" b="1" dirty="0"/>
              <a:t>出去使人归主</a:t>
            </a:r>
            <a:r>
              <a:rPr lang="zh-CN" altLang="en-US" sz="3200" dirty="0"/>
              <a:t>和</a:t>
            </a:r>
            <a:r>
              <a:rPr lang="zh-CN" altLang="en-US" sz="3200" b="1" dirty="0"/>
              <a:t>吸引人来归主</a:t>
            </a:r>
            <a:r>
              <a:rPr lang="zh-CN" altLang="en-US" sz="3200" dirty="0"/>
              <a:t>的两个角色，你能如何参与其中呢？各列举一个应用。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5266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教会服事神的方式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神呼召我们，是为了服事祂。但不是因为神需要我们，而是因为我们需要祂。若不服事祂，我们就不能认识祂；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教会服事神的三种方式：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以敬拜直接服事祂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以栽培服事圣徒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b="1" dirty="0"/>
              <a:t>以见证服事世界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什么是教会的宣教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历史上的一些争论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宗教融合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宣教定义教会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宣教与政治解放、社会改造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这也是今天教会面对的议题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什么是教会的宣教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zh-CN" altLang="en-US" dirty="0"/>
              <a:t>宣教的圣经神学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神这位救主是宣教的中心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人类的罪及当得的审判（包括我们自己的罪）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神的恩典：亚当、挪亚、亚伯拉罕、摩西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“救恩出于耶和华”</a:t>
            </a:r>
            <a:r>
              <a:rPr lang="en-US" altLang="zh-CN" dirty="0"/>
              <a:t>——</a:t>
            </a:r>
            <a:r>
              <a:rPr lang="zh-CN" altLang="en-US" dirty="0"/>
              <a:t>神的宣教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09410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教会作为召聚者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耶稣被差派来宣教，召聚子民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门徒跟随耶稣来召聚人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大宪章（太</a:t>
            </a:r>
            <a:r>
              <a:rPr lang="en-US" altLang="zh-CN" dirty="0"/>
              <a:t>16</a:t>
            </a:r>
            <a:r>
              <a:rPr lang="zh-CN" altLang="en-US" dirty="0"/>
              <a:t>：</a:t>
            </a:r>
            <a:r>
              <a:rPr lang="en-US" altLang="zh-CN" dirty="0"/>
              <a:t>17-19</a:t>
            </a:r>
            <a:r>
              <a:rPr lang="zh-CN" altLang="en-US" dirty="0"/>
              <a:t>）和大使命（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18-20</a:t>
            </a:r>
            <a:r>
              <a:rPr lang="zh-CN" altLang="en-US" dirty="0"/>
              <a:t>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教会被呼召来宣教：爱邻舍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圣灵推动教会的宣教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35528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教会作为被召聚者（的群体）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教会被召聚为神的家、神的居所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教会的身分与宣教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种族合一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教会与文化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教会增长（保持种族身分）与教会合一（在基督里的新族类）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4946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宣教的分离性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宣教的背景</a:t>
            </a:r>
            <a:r>
              <a:rPr lang="en-US" altLang="zh-CN" dirty="0"/>
              <a:t>——</a:t>
            </a:r>
            <a:r>
              <a:rPr lang="zh-CN" altLang="en-US" dirty="0"/>
              <a:t>人与神的隔绝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得救还是灭亡？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基督是道路、真理和生命。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2934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接下来三课：教会的宣教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教会和文化（</a:t>
            </a:r>
            <a:r>
              <a:rPr lang="en-US" altLang="zh-CN" dirty="0"/>
              <a:t>2</a:t>
            </a:r>
            <a:r>
              <a:rPr lang="zh-CN" altLang="en-US" dirty="0"/>
              <a:t>课）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教会、国度和政府（</a:t>
            </a:r>
            <a:r>
              <a:rPr lang="en-US" altLang="zh-CN" dirty="0"/>
              <a:t>1</a:t>
            </a:r>
            <a:r>
              <a:rPr lang="zh-CN" altLang="en-US" dirty="0"/>
              <a:t>课）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3061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什么是教会的宣教？（从历史和圣经的角度）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教会作为召聚者：去使人认识神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教会作为被召聚者：见证神，吸引人归主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宣教带来的结果：得救与灭亡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36165269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1432</TotalTime>
  <Words>419</Words>
  <Application>Microsoft Office PowerPoint</Application>
  <PresentationFormat>宽屏</PresentationFormat>
  <Paragraphs>47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Microsoft YaHei UI</vt:lpstr>
      <vt:lpstr>Calibri</vt:lpstr>
      <vt:lpstr>Calibri Light</vt:lpstr>
      <vt:lpstr>回顾</vt:lpstr>
      <vt:lpstr>11 教会的宣教</vt:lpstr>
      <vt:lpstr>教会服事神的方式</vt:lpstr>
      <vt:lpstr>什么是教会的宣教</vt:lpstr>
      <vt:lpstr>什么是教会的宣教</vt:lpstr>
      <vt:lpstr>教会作为召聚者</vt:lpstr>
      <vt:lpstr>教会作为被召聚者（的群体）</vt:lpstr>
      <vt:lpstr>宣教的分离性</vt:lpstr>
      <vt:lpstr>接下来三课：教会的宣教</vt:lpstr>
      <vt:lpstr>总结</vt:lpstr>
      <vt:lpstr>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70</cp:revision>
  <dcterms:created xsi:type="dcterms:W3CDTF">2019-12-19T06:14:29Z</dcterms:created>
  <dcterms:modified xsi:type="dcterms:W3CDTF">2020-07-16T01:19:30Z</dcterms:modified>
</cp:coreProperties>
</file>