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78" r:id="rId4"/>
    <p:sldId id="285" r:id="rId5"/>
    <p:sldId id="286" r:id="rId6"/>
    <p:sldId id="287" r:id="rId7"/>
    <p:sldId id="288" r:id="rId8"/>
    <p:sldId id="289" r:id="rId9"/>
    <p:sldId id="290" r:id="rId10"/>
    <p:sldId id="26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2020/6/20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2020/6/20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13:47-52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撒网和文士的比喻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门徒必须</a:t>
            </a:r>
            <a:endParaRPr lang="en-US" altLang="zh-CN" dirty="0"/>
          </a:p>
          <a:p>
            <a:pPr lvl="1"/>
            <a:r>
              <a:rPr lang="zh-CN" altLang="en-US" dirty="0"/>
              <a:t>寻求耶稣和祂的教导</a:t>
            </a:r>
            <a:endParaRPr lang="en-US" altLang="zh-CN" dirty="0"/>
          </a:p>
          <a:p>
            <a:pPr lvl="1"/>
            <a:r>
              <a:rPr lang="zh-CN" altLang="en-US" dirty="0"/>
              <a:t>舍弃一切跟随耶稣</a:t>
            </a:r>
            <a:endParaRPr lang="en-US" altLang="zh-CN" dirty="0"/>
          </a:p>
          <a:p>
            <a:pPr lvl="1"/>
            <a:r>
              <a:rPr lang="zh-CN" altLang="en-US" dirty="0"/>
              <a:t>期盼天国的降临（同时看到末日审判的可怕）</a:t>
            </a:r>
            <a:endParaRPr lang="en-US" altLang="zh-CN" dirty="0"/>
          </a:p>
          <a:p>
            <a:pPr lvl="1"/>
            <a:r>
              <a:rPr lang="zh-CN" altLang="en-US" dirty="0"/>
              <a:t>按照耶稣的教导传福音教导人</a:t>
            </a:r>
            <a:endParaRPr lang="en-US" altLang="zh-CN" dirty="0"/>
          </a:p>
          <a:p>
            <a:r>
              <a:rPr lang="zh-CN" altLang="en-US" sz="2800" dirty="0"/>
              <a:t>太</a:t>
            </a:r>
            <a:r>
              <a:rPr lang="en-US" altLang="zh-CN" sz="2800" dirty="0"/>
              <a:t>28:18-20</a:t>
            </a:r>
            <a:r>
              <a:rPr lang="zh-CN" altLang="en-US" sz="2800" dirty="0"/>
              <a:t> 耶稣进前来，对他们说：“天上地下所有的权柄都赐给我了。所以，你们要去，使万民作我的门徒，奉父、子、圣灵的名给他们施洗。凡我所吩咐你们的，都教训他们遵守，我就常与你们同在，直到世界的末了。”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13:47-52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47</a:t>
            </a:r>
            <a:r>
              <a:rPr lang="zh-CN" altLang="en-US" dirty="0"/>
              <a:t>天国又好像网撒在海里，聚拢各样水族。</a:t>
            </a:r>
            <a:r>
              <a:rPr lang="en-US" altLang="zh-CN" sz="2800" baseline="30000" dirty="0"/>
              <a:t>48</a:t>
            </a:r>
            <a:r>
              <a:rPr lang="zh-CN" altLang="en-US" dirty="0"/>
              <a:t>网既满了，人就拉上岸来。坐下，拣好的收在器具里，将不好的丢弃了。</a:t>
            </a:r>
            <a:r>
              <a:rPr lang="en-US" altLang="zh-CN" sz="2800" baseline="30000" dirty="0"/>
              <a:t>49</a:t>
            </a:r>
            <a:r>
              <a:rPr lang="zh-CN" altLang="en-US" dirty="0"/>
              <a:t>世界的末了，也要这样。天使要出来，从义人中，把恶人分别出来，</a:t>
            </a:r>
            <a:r>
              <a:rPr lang="en-US" altLang="zh-CN" sz="2800" baseline="30000" dirty="0"/>
              <a:t>50</a:t>
            </a:r>
            <a:r>
              <a:rPr lang="zh-CN" altLang="en-US" dirty="0"/>
              <a:t>丢在火炉里。在那里必要哀哭切齿了。</a:t>
            </a:r>
            <a:r>
              <a:rPr lang="en-US" altLang="zh-CN" sz="2800" baseline="30000" dirty="0"/>
              <a:t>51</a:t>
            </a:r>
            <a:r>
              <a:rPr lang="zh-CN" altLang="en-US" dirty="0"/>
              <a:t>耶稣说，这一切的话，你们都明白了吗？他们说，我们明白了。</a:t>
            </a:r>
            <a:r>
              <a:rPr lang="en-US" altLang="zh-CN" sz="2800" baseline="30000" dirty="0"/>
              <a:t>52</a:t>
            </a:r>
            <a:r>
              <a:rPr lang="zh-CN" altLang="en-US" dirty="0"/>
              <a:t>他说，凡文士受教作天国的门徒，就像一个家主，从他库里拿出新旧的东西来。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天国的样式：第三篇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</a:pPr>
            <a:r>
              <a:rPr lang="zh-CN" altLang="en-US" dirty="0"/>
              <a:t>天国的本质（太</a:t>
            </a:r>
            <a:r>
              <a:rPr lang="en-US" altLang="zh-CN"/>
              <a:t>11:2-13:52</a:t>
            </a:r>
            <a:r>
              <a:rPr lang="zh-CN" altLang="en-US"/>
              <a:t>）</a:t>
            </a:r>
            <a:endParaRPr lang="en-US" altLang="zh-CN" dirty="0"/>
          </a:p>
          <a:p>
            <a:pPr lvl="1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叙事（太</a:t>
            </a:r>
            <a:r>
              <a:rPr lang="en-US" altLang="zh-CN" dirty="0"/>
              <a:t>11:2-12:50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第三篇讲论：天国的比喻（太</a:t>
            </a:r>
            <a:r>
              <a:rPr lang="en-US" altLang="zh-CN" dirty="0"/>
              <a:t>13:1-53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撒种的比喻（太</a:t>
            </a:r>
            <a:r>
              <a:rPr lang="en-US" altLang="zh-CN" dirty="0"/>
              <a:t>13:1-9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耶稣用比喻的目的（太</a:t>
            </a:r>
            <a:r>
              <a:rPr lang="en-US" altLang="zh-CN" dirty="0"/>
              <a:t>13:10-17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撒种比喻的解释（太</a:t>
            </a:r>
            <a:r>
              <a:rPr lang="en-US" altLang="zh-CN" dirty="0"/>
              <a:t>13:18-23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稗子的比喻（太</a:t>
            </a:r>
            <a:r>
              <a:rPr lang="en-US" altLang="zh-CN" dirty="0"/>
              <a:t>13:24-30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芥菜种和面酵的比喻（太</a:t>
            </a:r>
            <a:r>
              <a:rPr lang="en-US" altLang="zh-CN" dirty="0"/>
              <a:t>13:31-33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比喻应验了先知的话（太</a:t>
            </a:r>
            <a:r>
              <a:rPr lang="en-US" altLang="zh-CN" dirty="0"/>
              <a:t>13:34-35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稗子比喻的解释（太</a:t>
            </a:r>
            <a:r>
              <a:rPr lang="en-US" altLang="zh-CN" dirty="0"/>
              <a:t>13:36-43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藏宝和贵重珍珠的比喻（太</a:t>
            </a:r>
            <a:r>
              <a:rPr lang="en-US" altLang="zh-CN" dirty="0"/>
              <a:t>13:44-46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>
                <a:solidFill>
                  <a:srgbClr val="FFC000"/>
                </a:solidFill>
              </a:rPr>
              <a:t>撒网和文士的比喻（太</a:t>
            </a:r>
            <a:r>
              <a:rPr lang="en-US" altLang="zh-CN" dirty="0">
                <a:solidFill>
                  <a:srgbClr val="FFC000"/>
                </a:solidFill>
              </a:rPr>
              <a:t>13:47-52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  <a:p>
            <a:pPr lvl="2">
              <a:spcBef>
                <a:spcPts val="768"/>
              </a:spcBef>
            </a:pPr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835B4B-228C-437E-81BF-07AF3122F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回顾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62D530-3AF1-4959-AF05-F3A62BFBB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耶稣讲比喻的目的</a:t>
            </a:r>
            <a:endParaRPr lang="en-US" altLang="zh-CN" dirty="0"/>
          </a:p>
          <a:p>
            <a:pPr lvl="1"/>
            <a:r>
              <a:rPr lang="zh-CN" altLang="en-US" dirty="0"/>
              <a:t>应验旧约的预言</a:t>
            </a:r>
            <a:endParaRPr lang="en-US" altLang="zh-CN" dirty="0"/>
          </a:p>
          <a:p>
            <a:pPr lvl="1"/>
            <a:r>
              <a:rPr lang="zh-CN" altLang="en-US" dirty="0"/>
              <a:t>教导旧约隐藏的事</a:t>
            </a:r>
            <a:endParaRPr lang="en-US" altLang="zh-CN" dirty="0"/>
          </a:p>
          <a:p>
            <a:r>
              <a:rPr lang="zh-CN" altLang="en-US" dirty="0"/>
              <a:t>门徒的回应</a:t>
            </a:r>
            <a:endParaRPr lang="en-US" altLang="zh-CN" dirty="0"/>
          </a:p>
          <a:p>
            <a:pPr lvl="1"/>
            <a:r>
              <a:rPr lang="zh-CN" altLang="en-US" dirty="0"/>
              <a:t>认识到天国的高超价值</a:t>
            </a:r>
            <a:endParaRPr lang="en-US" altLang="zh-CN" dirty="0"/>
          </a:p>
          <a:p>
            <a:pPr lvl="1"/>
            <a:r>
              <a:rPr lang="zh-CN" altLang="en-US" dirty="0"/>
              <a:t>愿意放下一切来跟随耶稣</a:t>
            </a:r>
            <a:endParaRPr lang="en-US" altLang="zh-CN" dirty="0"/>
          </a:p>
          <a:p>
            <a:r>
              <a:rPr lang="zh-CN" altLang="en-US" dirty="0"/>
              <a:t>跟随耶稣要做什么？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57602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66B1EB-53A6-4643-A7E0-1FFEFC064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撒网的比喻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C628BE3-8177-4F37-B442-47F3460E4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撒网的比喻与稗子的比喻平行</a:t>
            </a:r>
            <a:endParaRPr lang="en-US" altLang="zh-CN" dirty="0"/>
          </a:p>
          <a:p>
            <a:r>
              <a:rPr lang="zh-CN" altLang="en-US" dirty="0"/>
              <a:t>稗子的比喻</a:t>
            </a:r>
            <a:endParaRPr lang="en-US" altLang="zh-CN" dirty="0"/>
          </a:p>
          <a:p>
            <a:pPr lvl="1"/>
            <a:r>
              <a:rPr lang="zh-CN" altLang="en-US" dirty="0"/>
              <a:t>天国已经降临</a:t>
            </a:r>
            <a:endParaRPr lang="en-US" altLang="zh-CN" dirty="0"/>
          </a:p>
          <a:p>
            <a:pPr lvl="2"/>
            <a:r>
              <a:rPr lang="zh-CN" altLang="en-US" dirty="0"/>
              <a:t>稗子和麦子并存</a:t>
            </a:r>
            <a:endParaRPr lang="en-US" altLang="zh-CN" dirty="0"/>
          </a:p>
          <a:p>
            <a:pPr lvl="2"/>
            <a:r>
              <a:rPr lang="zh-CN" altLang="en-US" dirty="0"/>
              <a:t>有一段漫长的时期</a:t>
            </a:r>
            <a:endParaRPr lang="en-US" altLang="zh-CN" dirty="0"/>
          </a:p>
          <a:p>
            <a:pPr lvl="2"/>
            <a:r>
              <a:rPr lang="zh-CN" altLang="en-US" dirty="0"/>
              <a:t>仇敌的势力似乎也很大</a:t>
            </a:r>
            <a:endParaRPr lang="en-US" altLang="zh-CN" dirty="0"/>
          </a:p>
          <a:p>
            <a:pPr lvl="1"/>
            <a:r>
              <a:rPr lang="zh-CN" altLang="en-US" dirty="0"/>
              <a:t>天国要在最后审判时完全降临</a:t>
            </a:r>
            <a:endParaRPr lang="en-US" altLang="zh-CN" dirty="0"/>
          </a:p>
          <a:p>
            <a:r>
              <a:rPr lang="zh-CN" altLang="en-US" dirty="0"/>
              <a:t>撒网的比喻：聚焦于最后审判时的情形</a:t>
            </a:r>
          </a:p>
        </p:txBody>
      </p:sp>
    </p:spTree>
    <p:extLst>
      <p:ext uri="{BB962C8B-B14F-4D97-AF65-F5344CB8AC3E}">
        <p14:creationId xmlns:p14="http://schemas.microsoft.com/office/powerpoint/2010/main" val="1686899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A3826D-FF4C-4A9F-A933-1F082D2A5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撒网的比喻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3130958-2851-4C50-AEBC-187D6F965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天国</a:t>
            </a:r>
            <a:endParaRPr lang="en-US" altLang="zh-CN" dirty="0"/>
          </a:p>
          <a:p>
            <a:pPr lvl="1"/>
            <a:r>
              <a:rPr lang="zh-CN" altLang="en-US" dirty="0"/>
              <a:t>包括“好的”鱼和“不好的”鱼</a:t>
            </a:r>
            <a:endParaRPr lang="en-US" altLang="zh-CN" dirty="0"/>
          </a:p>
          <a:p>
            <a:pPr lvl="1"/>
            <a:r>
              <a:rPr lang="zh-CN" altLang="en-US" dirty="0"/>
              <a:t>最后有一次大清理：网满了</a:t>
            </a:r>
            <a:endParaRPr lang="en-US" altLang="zh-CN" dirty="0"/>
          </a:p>
          <a:p>
            <a:pPr lvl="2"/>
            <a:r>
              <a:rPr lang="zh-CN" altLang="en-US" dirty="0"/>
              <a:t>区分好鱼坏鱼</a:t>
            </a:r>
            <a:endParaRPr lang="en-US" altLang="zh-CN" dirty="0"/>
          </a:p>
          <a:p>
            <a:pPr lvl="2"/>
            <a:r>
              <a:rPr lang="zh-CN" altLang="en-US" dirty="0"/>
              <a:t>处理好鱼坏鱼</a:t>
            </a:r>
            <a:endParaRPr lang="en-US" altLang="zh-CN" dirty="0"/>
          </a:p>
          <a:p>
            <a:r>
              <a:rPr lang="zh-CN" altLang="en-US" dirty="0"/>
              <a:t>最后审判时的场景</a:t>
            </a:r>
            <a:endParaRPr lang="en-US" altLang="zh-CN" dirty="0"/>
          </a:p>
          <a:p>
            <a:pPr lvl="1"/>
            <a:r>
              <a:rPr lang="zh-CN" altLang="en-US" dirty="0"/>
              <a:t>世界的末了（天国≠教会）</a:t>
            </a:r>
            <a:endParaRPr lang="en-US" altLang="zh-CN" dirty="0"/>
          </a:p>
          <a:p>
            <a:pPr lvl="1"/>
            <a:r>
              <a:rPr lang="zh-CN" altLang="en-US" dirty="0"/>
              <a:t>彻底的清理：把恶人从义人中分别出来</a:t>
            </a:r>
            <a:endParaRPr lang="en-US" altLang="zh-CN" dirty="0"/>
          </a:p>
          <a:p>
            <a:r>
              <a:rPr lang="zh-CN" altLang="en-US" dirty="0"/>
              <a:t>门徒应该做什么？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1745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3ECC5F-AFC0-45F0-B519-1E2532BC0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文士的比喻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B2EE5F2-DEAA-44E4-8809-C8DA8B794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听众：门徒</a:t>
            </a:r>
            <a:endParaRPr lang="en-US" altLang="zh-CN" dirty="0"/>
          </a:p>
          <a:p>
            <a:r>
              <a:rPr lang="zh-CN" altLang="en-US" dirty="0"/>
              <a:t>背景</a:t>
            </a:r>
            <a:endParaRPr lang="en-US" altLang="zh-CN" dirty="0"/>
          </a:p>
          <a:p>
            <a:pPr lvl="1"/>
            <a:r>
              <a:rPr lang="zh-CN" altLang="en-US" dirty="0"/>
              <a:t>门徒已经听过前面的比喻和解释</a:t>
            </a:r>
            <a:endParaRPr lang="en-US" altLang="zh-CN" dirty="0"/>
          </a:p>
          <a:p>
            <a:pPr lvl="1"/>
            <a:r>
              <a:rPr lang="zh-CN" altLang="en-US" dirty="0"/>
              <a:t>耶稣与门徒的对话</a:t>
            </a:r>
            <a:endParaRPr lang="en-US" altLang="zh-CN" dirty="0"/>
          </a:p>
          <a:p>
            <a:pPr lvl="2"/>
            <a:r>
              <a:rPr lang="zh-CN" altLang="en-US" dirty="0"/>
              <a:t>耶稣询问门徒是否明白了</a:t>
            </a:r>
            <a:endParaRPr lang="en-US" altLang="zh-CN" dirty="0"/>
          </a:p>
          <a:p>
            <a:pPr lvl="2"/>
            <a:r>
              <a:rPr lang="zh-CN" altLang="en-US" dirty="0"/>
              <a:t>门徒回答明白了</a:t>
            </a:r>
            <a:endParaRPr lang="en-US" altLang="zh-CN" dirty="0"/>
          </a:p>
          <a:p>
            <a:pPr lvl="3"/>
            <a:r>
              <a:rPr lang="zh-CN" altLang="en-US" dirty="0"/>
              <a:t>门徒真的明白了吗？</a:t>
            </a:r>
            <a:r>
              <a:rPr lang="en-US" altLang="zh-CN" dirty="0"/>
              <a:t> </a:t>
            </a:r>
            <a:r>
              <a:rPr lang="zh-CN" altLang="en-US" dirty="0"/>
              <a:t>（太</a:t>
            </a:r>
            <a:r>
              <a:rPr lang="en-US" altLang="zh-CN" dirty="0"/>
              <a:t>15:16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还是仍然不明白？（太</a:t>
            </a:r>
            <a:r>
              <a:rPr lang="en-US" altLang="zh-CN" dirty="0"/>
              <a:t>20:22-23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重点是引出文士的比喻</a:t>
            </a:r>
          </a:p>
        </p:txBody>
      </p:sp>
    </p:spTree>
    <p:extLst>
      <p:ext uri="{BB962C8B-B14F-4D97-AF65-F5344CB8AC3E}">
        <p14:creationId xmlns:p14="http://schemas.microsoft.com/office/powerpoint/2010/main" val="402277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E377F2-21FD-4079-836A-95F0BCA33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文士的比喻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46B8DA0-51C4-40DC-970B-ADE582362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文士和天国的门徒</a:t>
            </a:r>
            <a:endParaRPr lang="en-US" altLang="zh-CN" dirty="0"/>
          </a:p>
          <a:p>
            <a:pPr lvl="1"/>
            <a:r>
              <a:rPr lang="zh-CN" altLang="en-US" dirty="0"/>
              <a:t>文士：教导圣经的老师</a:t>
            </a:r>
            <a:endParaRPr lang="en-US" altLang="zh-CN" dirty="0"/>
          </a:p>
          <a:p>
            <a:pPr lvl="1"/>
            <a:r>
              <a:rPr lang="zh-CN" altLang="en-US" dirty="0"/>
              <a:t>天国的门徒：跟随耶稣接受耶稣教导的人</a:t>
            </a:r>
            <a:endParaRPr lang="en-US" altLang="zh-CN" dirty="0"/>
          </a:p>
          <a:p>
            <a:r>
              <a:rPr lang="zh-CN" altLang="en-US" dirty="0"/>
              <a:t>库房</a:t>
            </a:r>
            <a:endParaRPr lang="en-US" altLang="zh-CN" dirty="0"/>
          </a:p>
          <a:p>
            <a:pPr lvl="1"/>
            <a:r>
              <a:rPr lang="zh-CN" altLang="en-US" dirty="0"/>
              <a:t>代表人心和价值观</a:t>
            </a:r>
            <a:endParaRPr lang="en-US" altLang="zh-CN" dirty="0"/>
          </a:p>
          <a:p>
            <a:r>
              <a:rPr lang="zh-CN" altLang="en-US" dirty="0"/>
              <a:t>拿出新旧的东西</a:t>
            </a:r>
            <a:endParaRPr lang="en-US" altLang="zh-CN" dirty="0"/>
          </a:p>
          <a:p>
            <a:pPr lvl="1"/>
            <a:r>
              <a:rPr lang="zh-CN" altLang="en-US" dirty="0"/>
              <a:t>新的东西：耶稣的教导</a:t>
            </a:r>
            <a:r>
              <a:rPr lang="en-US" altLang="zh-CN" dirty="0"/>
              <a:t>——</a:t>
            </a:r>
            <a:r>
              <a:rPr lang="zh-CN" altLang="en-US" dirty="0"/>
              <a:t>有关天国的福音</a:t>
            </a:r>
            <a:endParaRPr lang="en-US" altLang="zh-CN" dirty="0"/>
          </a:p>
          <a:p>
            <a:pPr lvl="1"/>
            <a:r>
              <a:rPr lang="zh-CN" altLang="en-US" dirty="0"/>
              <a:t>旧的东西：旧约圣经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6969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E27E4D-475F-440F-BBAD-16F6643C4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文士的比喻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DEFA60-6D60-460B-8557-895948871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文士比喻的意义</a:t>
            </a:r>
            <a:endParaRPr lang="en-US" altLang="zh-CN" dirty="0"/>
          </a:p>
          <a:p>
            <a:pPr lvl="1"/>
            <a:r>
              <a:rPr lang="zh-CN" altLang="en-US" dirty="0"/>
              <a:t>文士受教作天国的门徒</a:t>
            </a:r>
            <a:endParaRPr lang="en-US" altLang="zh-CN" dirty="0"/>
          </a:p>
          <a:p>
            <a:pPr lvl="2"/>
            <a:r>
              <a:rPr lang="zh-CN" altLang="en-US" dirty="0"/>
              <a:t>不是文士得到了天国的教导</a:t>
            </a:r>
            <a:endParaRPr lang="en-US" altLang="zh-CN" dirty="0"/>
          </a:p>
          <a:p>
            <a:pPr lvl="2"/>
            <a:r>
              <a:rPr lang="zh-CN" altLang="en-US" dirty="0"/>
              <a:t>而是文士效忠的对象改变了</a:t>
            </a:r>
            <a:r>
              <a:rPr lang="en-US" altLang="zh-CN" dirty="0"/>
              <a:t>——</a:t>
            </a:r>
            <a:r>
              <a:rPr lang="zh-CN" altLang="en-US" dirty="0"/>
              <a:t>他开始跟随耶稣</a:t>
            </a:r>
            <a:endParaRPr lang="en-US" altLang="zh-CN" dirty="0"/>
          </a:p>
          <a:p>
            <a:pPr lvl="1"/>
            <a:r>
              <a:rPr lang="zh-CN" altLang="en-US" dirty="0"/>
              <a:t>文士的教导发生了变化</a:t>
            </a:r>
            <a:endParaRPr lang="en-US" altLang="zh-CN" dirty="0"/>
          </a:p>
          <a:p>
            <a:pPr lvl="2"/>
            <a:r>
              <a:rPr lang="zh-CN" altLang="en-US" dirty="0"/>
              <a:t>他们开始教导天国的福音：新的东西</a:t>
            </a:r>
            <a:endParaRPr lang="en-US" altLang="zh-CN" dirty="0"/>
          </a:p>
          <a:p>
            <a:pPr lvl="2"/>
            <a:r>
              <a:rPr lang="zh-CN" altLang="en-US" dirty="0"/>
              <a:t>旧的东西仍有意义</a:t>
            </a:r>
            <a:endParaRPr lang="en-US" altLang="zh-CN" dirty="0"/>
          </a:p>
          <a:p>
            <a:pPr lvl="3"/>
            <a:r>
              <a:rPr lang="zh-CN" altLang="en-US" dirty="0"/>
              <a:t>不是把新的加在旧的上面（太</a:t>
            </a:r>
            <a:r>
              <a:rPr lang="en-US" altLang="zh-CN" dirty="0"/>
              <a:t>9:16-17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旧约圣经的应许落在耶稣身上：旧的成为新的（太</a:t>
            </a:r>
            <a:r>
              <a:rPr lang="en-US" altLang="zh-CN" dirty="0"/>
              <a:t>5:17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门徒的责任：传福音和使人作门徒</a:t>
            </a:r>
            <a:endParaRPr lang="en-US" altLang="zh-CN" dirty="0"/>
          </a:p>
          <a:p>
            <a:pPr lvl="3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4837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32363</TotalTime>
  <Words>704</Words>
  <Application>Microsoft Office PowerPoint</Application>
  <PresentationFormat>全屏显示(4:3)</PresentationFormat>
  <Paragraphs>84</Paragraphs>
  <Slides>10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微软雅黑</vt:lpstr>
      <vt:lpstr>Arial</vt:lpstr>
      <vt:lpstr>Calibri</vt:lpstr>
      <vt:lpstr>Office 主题</vt:lpstr>
      <vt:lpstr>马太福音 13:47-52</vt:lpstr>
      <vt:lpstr>马太福音 13:47-52</vt:lpstr>
      <vt:lpstr>天国的样式：第三篇</vt:lpstr>
      <vt:lpstr>回顾</vt:lpstr>
      <vt:lpstr>撒网的比喻</vt:lpstr>
      <vt:lpstr>撒网的比喻</vt:lpstr>
      <vt:lpstr>文士的比喻</vt:lpstr>
      <vt:lpstr>文士的比喻</vt:lpstr>
      <vt:lpstr>文士的比喻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1818</cp:revision>
  <dcterms:modified xsi:type="dcterms:W3CDTF">2020-06-20T07:36:00Z</dcterms:modified>
</cp:coreProperties>
</file>