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85" r:id="rId5"/>
    <p:sldId id="286" r:id="rId6"/>
    <p:sldId id="287" r:id="rId7"/>
    <p:sldId id="288" r:id="rId8"/>
    <p:sldId id="289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亚伯拉罕和罗得</a:t>
            </a:r>
            <a:endParaRPr lang="en-US" altLang="zh-CN" dirty="0"/>
          </a:p>
          <a:p>
            <a:r>
              <a:rPr lang="zh-CN" altLang="en-US" dirty="0"/>
              <a:t>大卫和扫罗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026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13:44-46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藏宝和贵重珍珠的比喻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13:44-46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44</a:t>
            </a:r>
            <a:r>
              <a:rPr lang="zh-CN" altLang="en-US" dirty="0"/>
              <a:t>天国好像宝贝藏在地里。人遇见了，就把他藏起来。欢欢喜喜的去变卖一切所有的买这块地。</a:t>
            </a:r>
            <a:endParaRPr lang="en-US" altLang="zh-CN" dirty="0"/>
          </a:p>
          <a:p>
            <a:pPr marL="0" indent="0" algn="just">
              <a:buNone/>
            </a:pPr>
            <a:r>
              <a:rPr lang="en-US" altLang="zh-CN" sz="2800" baseline="30000" dirty="0"/>
              <a:t>        45</a:t>
            </a:r>
            <a:r>
              <a:rPr lang="zh-CN" altLang="en-US" dirty="0"/>
              <a:t>天国又好像买卖人寻找好珠子，</a:t>
            </a:r>
            <a:r>
              <a:rPr lang="en-US" altLang="zh-CN" sz="2800" baseline="30000" dirty="0"/>
              <a:t>46</a:t>
            </a:r>
            <a:r>
              <a:rPr lang="zh-CN" altLang="en-US" dirty="0"/>
              <a:t>遇见一颗重价的珠子，就去变卖他一切所有的，买了这颗珠子。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撒种的比喻（太</a:t>
            </a:r>
            <a:r>
              <a:rPr lang="en-US" altLang="zh-CN" dirty="0"/>
              <a:t>13:1-9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耶稣用比喻的目的（太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撒种比喻的解释（太</a:t>
            </a:r>
            <a:r>
              <a:rPr lang="en-US" altLang="zh-CN" dirty="0"/>
              <a:t>13:18-23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稗子的比喻（太</a:t>
            </a:r>
            <a:r>
              <a:rPr lang="en-US" altLang="zh-CN" dirty="0"/>
              <a:t>13:24-30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芥菜种和面酵的比喻（太</a:t>
            </a:r>
            <a:r>
              <a:rPr lang="en-US" altLang="zh-CN" dirty="0"/>
              <a:t>13:31-33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比喻应验了先知的话（太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稗子比喻的解释（太</a:t>
            </a:r>
            <a:r>
              <a:rPr lang="en-US" altLang="zh-CN" dirty="0"/>
              <a:t>13:36-43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藏宝和贵重珍珠的比喻（太</a:t>
            </a:r>
            <a:r>
              <a:rPr lang="en-US" altLang="zh-CN" dirty="0">
                <a:solidFill>
                  <a:srgbClr val="FFC000"/>
                </a:solidFill>
              </a:rPr>
              <a:t>13:44-46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撒网和文士的比喻（太</a:t>
            </a:r>
            <a:r>
              <a:rPr lang="en-US" altLang="zh-CN" dirty="0"/>
              <a:t>13:47-53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耶稣讲比喻的目的</a:t>
            </a:r>
            <a:endParaRPr lang="en-US" altLang="zh-CN" dirty="0"/>
          </a:p>
          <a:p>
            <a:pPr lvl="1"/>
            <a:r>
              <a:rPr lang="zh-CN" altLang="en-US" dirty="0"/>
              <a:t>应验旧约的预言</a:t>
            </a:r>
            <a:endParaRPr lang="en-US" altLang="zh-CN" dirty="0"/>
          </a:p>
          <a:p>
            <a:pPr lvl="1"/>
            <a:r>
              <a:rPr lang="zh-CN" altLang="en-US" dirty="0"/>
              <a:t>教导旧约隐藏的事</a:t>
            </a:r>
            <a:endParaRPr lang="en-US" altLang="zh-CN" dirty="0"/>
          </a:p>
          <a:p>
            <a:pPr lvl="2"/>
            <a:r>
              <a:rPr lang="zh-CN" altLang="en-US" dirty="0"/>
              <a:t>神的公义和怜悯</a:t>
            </a:r>
            <a:endParaRPr lang="en-US" altLang="zh-CN" dirty="0"/>
          </a:p>
          <a:p>
            <a:pPr lvl="2"/>
            <a:r>
              <a:rPr lang="zh-CN" altLang="en-US" dirty="0"/>
              <a:t>耶稣的来到应验了神的公义和怜悯</a:t>
            </a:r>
            <a:endParaRPr lang="en-US" altLang="zh-CN" dirty="0"/>
          </a:p>
          <a:p>
            <a:pPr lvl="1"/>
            <a:r>
              <a:rPr lang="zh-CN" altLang="en-US" dirty="0"/>
              <a:t>比喻成为耶稣教导事工的重要部分</a:t>
            </a:r>
            <a:endParaRPr lang="en-US" altLang="zh-CN" dirty="0"/>
          </a:p>
          <a:p>
            <a:r>
              <a:rPr lang="zh-CN" altLang="en-US" dirty="0"/>
              <a:t>天国已降临，人应该如何回应？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760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CA6BEC-0ABA-4B64-B809-56EC5D24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藏宝的比喻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88728F-DBCD-45CC-94E5-CDFC019A1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天国好像</a:t>
            </a:r>
            <a:endParaRPr lang="en-US" altLang="zh-CN" dirty="0"/>
          </a:p>
          <a:p>
            <a:pPr lvl="1"/>
            <a:r>
              <a:rPr lang="zh-CN" altLang="en-US" dirty="0"/>
              <a:t>宝贝（价值）</a:t>
            </a:r>
            <a:endParaRPr lang="en-US" altLang="zh-CN" dirty="0"/>
          </a:p>
          <a:p>
            <a:pPr lvl="1"/>
            <a:r>
              <a:rPr lang="zh-CN" altLang="en-US" dirty="0"/>
              <a:t>藏在地里的宝贝（处境）</a:t>
            </a:r>
            <a:endParaRPr lang="en-US" altLang="zh-CN" dirty="0"/>
          </a:p>
          <a:p>
            <a:r>
              <a:rPr lang="zh-CN" altLang="en-US" dirty="0"/>
              <a:t>这个比喻表明</a:t>
            </a:r>
            <a:endParaRPr lang="en-US" altLang="zh-CN" dirty="0"/>
          </a:p>
          <a:p>
            <a:pPr lvl="1"/>
            <a:r>
              <a:rPr lang="zh-CN" altLang="en-US" dirty="0"/>
              <a:t>天国的极度重要性</a:t>
            </a:r>
            <a:endParaRPr lang="en-US" altLang="zh-CN" dirty="0"/>
          </a:p>
          <a:p>
            <a:r>
              <a:rPr lang="zh-CN" altLang="en-US" dirty="0"/>
              <a:t>回应</a:t>
            </a:r>
            <a:endParaRPr lang="en-US" altLang="zh-CN" dirty="0"/>
          </a:p>
          <a:p>
            <a:pPr lvl="1"/>
            <a:r>
              <a:rPr lang="zh-CN" altLang="en-US" dirty="0"/>
              <a:t>欢欢喜喜地</a:t>
            </a:r>
            <a:endParaRPr lang="en-US" altLang="zh-CN" dirty="0"/>
          </a:p>
          <a:p>
            <a:pPr lvl="1"/>
            <a:r>
              <a:rPr lang="zh-CN" altLang="en-US" dirty="0"/>
              <a:t>变卖一切所有的（和宝贝等价吗？）</a:t>
            </a:r>
            <a:endParaRPr lang="en-US" altLang="zh-CN" dirty="0"/>
          </a:p>
          <a:p>
            <a:pPr lvl="1"/>
            <a:r>
              <a:rPr lang="zh-CN" altLang="en-US" dirty="0"/>
              <a:t>买这块地（为什么不是买宝贝？）</a:t>
            </a:r>
          </a:p>
        </p:txBody>
      </p:sp>
    </p:spTree>
    <p:extLst>
      <p:ext uri="{BB962C8B-B14F-4D97-AF65-F5344CB8AC3E}">
        <p14:creationId xmlns:p14="http://schemas.microsoft.com/office/powerpoint/2010/main" val="379049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DB53E2-AEA0-4DAB-A8C9-B3B4DB049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贵重珍珠的比喻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3FE39E-0FA5-414B-86D9-76E2213B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天国又好像</a:t>
            </a:r>
            <a:endParaRPr lang="en-US" altLang="zh-CN" dirty="0"/>
          </a:p>
          <a:p>
            <a:pPr lvl="1"/>
            <a:r>
              <a:rPr lang="zh-CN" altLang="en-US" dirty="0"/>
              <a:t>重价的珠子（价值）</a:t>
            </a:r>
            <a:endParaRPr lang="en-US" altLang="zh-CN" dirty="0"/>
          </a:p>
          <a:p>
            <a:pPr lvl="1"/>
            <a:r>
              <a:rPr lang="zh-CN" altLang="en-US" dirty="0"/>
              <a:t>遇见一颗重价的珠子（处境）</a:t>
            </a:r>
            <a:endParaRPr lang="en-US" altLang="zh-CN" dirty="0"/>
          </a:p>
          <a:p>
            <a:r>
              <a:rPr lang="zh-CN" altLang="en-US" dirty="0"/>
              <a:t>这个比喻表明</a:t>
            </a:r>
            <a:endParaRPr lang="en-US" altLang="zh-CN" dirty="0"/>
          </a:p>
          <a:p>
            <a:pPr lvl="1"/>
            <a:r>
              <a:rPr lang="zh-CN" altLang="en-US" dirty="0"/>
              <a:t>天国超高的价值（同上一个比喻）</a:t>
            </a:r>
            <a:endParaRPr lang="en-US" altLang="zh-CN" dirty="0"/>
          </a:p>
          <a:p>
            <a:r>
              <a:rPr lang="zh-CN" altLang="en-US" dirty="0"/>
              <a:t>回应</a:t>
            </a:r>
            <a:endParaRPr lang="en-US" altLang="zh-CN" dirty="0"/>
          </a:p>
          <a:p>
            <a:pPr lvl="1"/>
            <a:r>
              <a:rPr lang="zh-CN" altLang="en-US" dirty="0"/>
              <a:t>变卖一切所有的（等价吗？）</a:t>
            </a:r>
            <a:endParaRPr lang="en-US" altLang="zh-CN" dirty="0"/>
          </a:p>
          <a:p>
            <a:pPr lvl="1"/>
            <a:r>
              <a:rPr lang="zh-CN" altLang="en-US" dirty="0"/>
              <a:t>买这颗珠子（天国是买来的？）</a:t>
            </a:r>
          </a:p>
        </p:txBody>
      </p:sp>
    </p:spTree>
    <p:extLst>
      <p:ext uri="{BB962C8B-B14F-4D97-AF65-F5344CB8AC3E}">
        <p14:creationId xmlns:p14="http://schemas.microsoft.com/office/powerpoint/2010/main" val="5975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20328B-04FF-4160-9184-8FA18B9C1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322DD8-D803-46A9-9ABE-9DDD27A4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听众：门徒</a:t>
            </a:r>
            <a:endParaRPr lang="en-US" altLang="zh-CN" dirty="0"/>
          </a:p>
          <a:p>
            <a:r>
              <a:rPr lang="zh-CN" altLang="en-US" dirty="0"/>
              <a:t>比喻的重点</a:t>
            </a:r>
            <a:endParaRPr lang="en-US" altLang="zh-CN" dirty="0"/>
          </a:p>
          <a:p>
            <a:pPr lvl="1"/>
            <a:r>
              <a:rPr lang="zh-CN" altLang="en-US" dirty="0"/>
              <a:t>天国真正的价值</a:t>
            </a:r>
            <a:endParaRPr lang="en-US" altLang="zh-CN" dirty="0"/>
          </a:p>
          <a:p>
            <a:pPr lvl="2"/>
            <a:r>
              <a:rPr lang="zh-CN" altLang="en-US" dirty="0"/>
              <a:t>在旧约是隐藏的</a:t>
            </a:r>
            <a:endParaRPr lang="en-US" altLang="zh-CN" dirty="0"/>
          </a:p>
          <a:p>
            <a:pPr lvl="2"/>
            <a:r>
              <a:rPr lang="zh-CN" altLang="en-US" dirty="0"/>
              <a:t>基督使之显明出来</a:t>
            </a:r>
            <a:endParaRPr lang="en-US" altLang="zh-CN" dirty="0"/>
          </a:p>
          <a:p>
            <a:pPr lvl="1"/>
            <a:r>
              <a:rPr lang="zh-CN" altLang="en-US" dirty="0"/>
              <a:t>明白的人会牺牲一切以得到天国</a:t>
            </a:r>
            <a:endParaRPr lang="en-US" altLang="zh-CN" dirty="0"/>
          </a:p>
          <a:p>
            <a:pPr lvl="2"/>
            <a:r>
              <a:rPr lang="zh-CN" altLang="en-US" dirty="0"/>
              <a:t>并非真正意义上的“购买”</a:t>
            </a:r>
            <a:endParaRPr lang="en-US" altLang="zh-CN" dirty="0"/>
          </a:p>
          <a:p>
            <a:pPr lvl="2"/>
            <a:r>
              <a:rPr lang="zh-CN" altLang="en-US" dirty="0"/>
              <a:t>不对等的价值：天国</a:t>
            </a:r>
            <a:r>
              <a:rPr lang="en-US" altLang="zh-CN" dirty="0"/>
              <a:t>VS</a:t>
            </a:r>
            <a:r>
              <a:rPr lang="zh-CN" altLang="en-US" dirty="0"/>
              <a:t>作门徒</a:t>
            </a:r>
            <a:endParaRPr lang="en-US" altLang="zh-CN" dirty="0"/>
          </a:p>
          <a:p>
            <a:pPr lvl="2"/>
            <a:r>
              <a:rPr lang="zh-CN" altLang="en-US" dirty="0"/>
              <a:t>腓</a:t>
            </a:r>
            <a:r>
              <a:rPr lang="en-US" altLang="zh-CN" dirty="0"/>
              <a:t>3:8 </a:t>
            </a:r>
            <a:r>
              <a:rPr lang="zh-CN" altLang="en-US" dirty="0"/>
              <a:t>不但如此，我也将万事当作有损的，因我以认识我主基督耶稣为至宝。我为他已经丢弃万事，看作粪土，为要得着基督</a:t>
            </a:r>
          </a:p>
        </p:txBody>
      </p:sp>
    </p:spTree>
    <p:extLst>
      <p:ext uri="{BB962C8B-B14F-4D97-AF65-F5344CB8AC3E}">
        <p14:creationId xmlns:p14="http://schemas.microsoft.com/office/powerpoint/2010/main" val="236064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C3D4A5-337C-47F9-B90F-B236DC89D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7E5DA1-BE61-49B2-8462-150A2DA8D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今日的处境</a:t>
            </a:r>
            <a:endParaRPr lang="en-US" altLang="zh-CN" dirty="0"/>
          </a:p>
          <a:p>
            <a:pPr lvl="1"/>
            <a:r>
              <a:rPr lang="zh-CN" altLang="en-US" dirty="0"/>
              <a:t>什么是我们生命中看为宝贵的？</a:t>
            </a:r>
            <a:endParaRPr lang="en-US" altLang="zh-CN" dirty="0"/>
          </a:p>
          <a:p>
            <a:pPr lvl="2"/>
            <a:r>
              <a:rPr lang="zh-CN" altLang="en-US" dirty="0"/>
              <a:t>金钱？</a:t>
            </a:r>
            <a:endParaRPr lang="en-US" altLang="zh-CN" dirty="0"/>
          </a:p>
          <a:p>
            <a:pPr lvl="2"/>
            <a:r>
              <a:rPr lang="zh-CN" altLang="en-US" dirty="0"/>
              <a:t>地位？</a:t>
            </a:r>
            <a:endParaRPr lang="en-US" altLang="zh-CN" dirty="0"/>
          </a:p>
          <a:p>
            <a:pPr lvl="2"/>
            <a:r>
              <a:rPr lang="zh-CN" altLang="en-US" dirty="0"/>
              <a:t>健康？</a:t>
            </a:r>
            <a:endParaRPr lang="en-US" altLang="zh-CN" dirty="0"/>
          </a:p>
          <a:p>
            <a:pPr lvl="2"/>
            <a:r>
              <a:rPr lang="zh-CN" altLang="en-US" dirty="0"/>
              <a:t>声誉？</a:t>
            </a:r>
            <a:endParaRPr lang="en-US" altLang="zh-CN" dirty="0"/>
          </a:p>
          <a:p>
            <a:pPr lvl="2"/>
            <a:r>
              <a:rPr lang="zh-CN" altLang="en-US" dirty="0"/>
              <a:t>情感？</a:t>
            </a:r>
            <a:endParaRPr lang="en-US" altLang="zh-CN" dirty="0"/>
          </a:p>
          <a:p>
            <a:pPr lvl="2"/>
            <a:r>
              <a:rPr lang="en-US" altLang="zh-CN" dirty="0"/>
              <a:t>……</a:t>
            </a:r>
          </a:p>
          <a:p>
            <a:pPr lvl="1"/>
            <a:r>
              <a:rPr lang="zh-CN" altLang="en-US" dirty="0"/>
              <a:t>你愿意放弃这些来跟随耶稣吗？</a:t>
            </a:r>
          </a:p>
        </p:txBody>
      </p:sp>
    </p:spTree>
    <p:extLst>
      <p:ext uri="{BB962C8B-B14F-4D97-AF65-F5344CB8AC3E}">
        <p14:creationId xmlns:p14="http://schemas.microsoft.com/office/powerpoint/2010/main" val="127144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天国有高超的价值</a:t>
            </a:r>
            <a:endParaRPr lang="en-US" altLang="zh-CN" dirty="0"/>
          </a:p>
          <a:p>
            <a:r>
              <a:rPr lang="zh-CN" altLang="en-US" dirty="0"/>
              <a:t>它值得人为它牺牲一切</a:t>
            </a:r>
            <a:endParaRPr lang="en-US" altLang="zh-CN" dirty="0"/>
          </a:p>
          <a:p>
            <a:r>
              <a:rPr lang="zh-CN" altLang="en-US" dirty="0"/>
              <a:t>我们认识到这点并欢欢喜喜的去做了吗？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太</a:t>
            </a:r>
            <a:r>
              <a:rPr lang="en-US" altLang="zh-CN" dirty="0"/>
              <a:t>16:25-26 </a:t>
            </a:r>
            <a:r>
              <a:rPr lang="zh-CN" altLang="en-US" dirty="0"/>
              <a:t>因为凡要救自己生命的，必丧掉生命；凡为我丧掉生命的，必得着生命。人若赚得全世界，赔上自己的生命，有什么益处呢？人还能拿什么换生命呢？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31955</TotalTime>
  <Words>542</Words>
  <Application>Microsoft Office PowerPoint</Application>
  <PresentationFormat>全屏显示(4:3)</PresentationFormat>
  <Paragraphs>77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13:44-46</vt:lpstr>
      <vt:lpstr>马太福音 13:44-46</vt:lpstr>
      <vt:lpstr>天国的样式：第三篇</vt:lpstr>
      <vt:lpstr>回顾</vt:lpstr>
      <vt:lpstr>藏宝的比喻</vt:lpstr>
      <vt:lpstr>贵重珍珠的比喻</vt:lpstr>
      <vt:lpstr>应用</vt:lpstr>
      <vt:lpstr>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1793</cp:revision>
  <dcterms:modified xsi:type="dcterms:W3CDTF">2020-06-06T11:03:05Z</dcterms:modified>
</cp:coreProperties>
</file>