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5" r:id="rId5"/>
    <p:sldId id="268" r:id="rId6"/>
    <p:sldId id="269" r:id="rId7"/>
    <p:sldId id="266" r:id="rId8"/>
    <p:sldId id="270" r:id="rId9"/>
    <p:sldId id="271" r:id="rId10"/>
    <p:sldId id="272" r:id="rId11"/>
    <p:sldId id="273" r:id="rId12"/>
    <p:sldId id="274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10 </a:t>
            </a:r>
            <a:r>
              <a:rPr lang="zh-CN" altLang="en-US" sz="5400" dirty="0"/>
              <a:t>教会的栽培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在活得像主方面栽培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正确的教义和生命的联系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不是道德主义，而是对神的回应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不是自尊提升，而是作为神的儿女而活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在人际关系中跟随基督的道路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75836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栽培种的教会、家庭和学校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家庭的责任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教育和学校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教会的责任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三者的关联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665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 </a:t>
            </a: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拯救我们的三一神，也是栽培我们的三一神，认识这真理是否更新你对生活的眼光？神要藉着你的处境、你所学的知识、你对处境的回应，来栽培你，使你更像基督。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/>
              <a:t>神藉着教会要</a:t>
            </a:r>
            <a:r>
              <a:rPr lang="zh-CN" altLang="en-US" sz="3200" dirty="0"/>
              <a:t>使我们得着栽培，同时也使我们成为栽培他人的人。主日敬拜、主日学、神学课程等公共教导在哪些方面能够帮助你？你所在的小组呢？你和其他基督徒私下的团契交往呢？你自己的学习呢？ 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361652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 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分享一些栽培圣徒的例子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在家庭中父母对儿女栽培的例子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对教育的思考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5266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教会服事神的方式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神呼召我们，是为了服事祂。但不是因为神需要我们，而是因为我们需要祂。若不服事祂，我们就不能认识祂；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教会服事神的三种方式：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以敬拜直接服事祂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b="1" dirty="0"/>
              <a:t>以栽培服事圣徒</a:t>
            </a:r>
            <a:endParaRPr lang="en-US" altLang="zh-CN" b="1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以见证服事世界</a:t>
            </a:r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三一神的栽培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栽培的一些圣经形象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天父的栽培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神子的栽培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圣灵的栽培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天父的栽培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示玛：申命记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4-9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神如同父亲一般对他子民的管教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35528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神子的栽培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耶稣呼召我们跟从祂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耶稣为我们成就的恩典是基督徒成长的动力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栽培是在基督里追求圣洁，使我们越来越像基督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恩赐、职分、教会纪律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494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圣灵的栽培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生命的灵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被圣灵充满与醉酒的对比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真理的灵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2934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栽培的目标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认识主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行出主的旨意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活得像主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30617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认识主方面的栽培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不仅是知道关于主的信息，也是信靠主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藉着圣灵经历基督的同在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把所有其它知识都建基于圣经的智慧上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94967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在遵行主的旨意中蒙栽培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听从和顺服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试验和教训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察验神的旨意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纠正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这一切发生在日常的教会生活中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12403199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1402</TotalTime>
  <Words>454</Words>
  <Application>Microsoft Office PowerPoint</Application>
  <PresentationFormat>宽屏</PresentationFormat>
  <Paragraphs>56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Microsoft YaHei UI</vt:lpstr>
      <vt:lpstr>Calibri</vt:lpstr>
      <vt:lpstr>Calibri Light</vt:lpstr>
      <vt:lpstr>回顾</vt:lpstr>
      <vt:lpstr>10 教会的栽培</vt:lpstr>
      <vt:lpstr>教会服事神的方式</vt:lpstr>
      <vt:lpstr>三一神的栽培</vt:lpstr>
      <vt:lpstr>天父的栽培</vt:lpstr>
      <vt:lpstr>神子的栽培</vt:lpstr>
      <vt:lpstr>圣灵的栽培</vt:lpstr>
      <vt:lpstr>栽培的目标</vt:lpstr>
      <vt:lpstr>认识主方面的栽培</vt:lpstr>
      <vt:lpstr>在遵行主的旨意中蒙栽培</vt:lpstr>
      <vt:lpstr>在活得像主方面栽培</vt:lpstr>
      <vt:lpstr>栽培种的教会、家庭和学校</vt:lpstr>
      <vt:lpstr>应用 1</vt:lpstr>
      <vt:lpstr>应用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66</cp:revision>
  <dcterms:created xsi:type="dcterms:W3CDTF">2019-12-19T06:14:29Z</dcterms:created>
  <dcterms:modified xsi:type="dcterms:W3CDTF">2020-06-05T11:55:11Z</dcterms:modified>
</cp:coreProperties>
</file>