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72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2020/5/28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024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2020/5/28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0856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2020/5/28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1457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3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 sz="2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 sz="2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 sz="2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2020/5/28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839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2020/5/28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836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2020/5/28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5451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2020/5/28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180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2020/5/28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740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2020/5/28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660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37A809F-96F0-4117-A463-DACC8990DB25}" type="datetimeFigureOut">
              <a:rPr lang="zh-CN" altLang="en-US" smtClean="0"/>
              <a:t>2020/5/28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586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2020/5/28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1969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37A809F-96F0-4117-A463-DACC8990DB25}" type="datetimeFigureOut">
              <a:rPr lang="zh-CN" altLang="en-US" smtClean="0"/>
              <a:t>2020/5/28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86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33C508-9016-45B7-8D97-B2D63F097B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/>
              <a:t>9 </a:t>
            </a:r>
            <a:r>
              <a:rPr lang="zh-CN" altLang="en-US" sz="5400" dirty="0"/>
              <a:t>敬拜 下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A43646D-4C24-43C0-93D8-CCC3F3D32B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主日学之教会论</a:t>
            </a:r>
          </a:p>
        </p:txBody>
      </p:sp>
    </p:spTree>
    <p:extLst>
      <p:ext uri="{BB962C8B-B14F-4D97-AF65-F5344CB8AC3E}">
        <p14:creationId xmlns:p14="http://schemas.microsoft.com/office/powerpoint/2010/main" val="1546969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31AC92-E43D-4404-9C27-F52F398C9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教会服事神的方式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3F1EBF5-E884-4F7D-9215-67C6550A9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381358" cy="402336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神呼召我们，是为了服事祂。但不是因为神需要我们，而是因为我们需要祂。若不服事祂，我们就不能认识祂；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教会服事神的三种方式：</a:t>
            </a:r>
            <a:endParaRPr lang="en-US" altLang="zh-CN" dirty="0"/>
          </a:p>
          <a:p>
            <a:pPr marL="1035558" lvl="1" indent="-742950">
              <a:buFont typeface="+mj-lt"/>
              <a:buAutoNum type="romanUcPeriod"/>
            </a:pPr>
            <a:r>
              <a:rPr lang="zh-CN" altLang="en-US" dirty="0"/>
              <a:t>以敬拜直接服事祂</a:t>
            </a:r>
            <a:endParaRPr lang="en-US" altLang="zh-CN" dirty="0"/>
          </a:p>
          <a:p>
            <a:pPr marL="1035558" lvl="1" indent="-742950">
              <a:buFont typeface="+mj-lt"/>
              <a:buAutoNum type="romanUcPeriod"/>
            </a:pPr>
            <a:r>
              <a:rPr lang="zh-CN" altLang="en-US" dirty="0"/>
              <a:t>以栽培服事圣徒</a:t>
            </a:r>
            <a:endParaRPr lang="en-US" altLang="zh-CN" dirty="0"/>
          </a:p>
          <a:p>
            <a:pPr marL="1035558" lvl="1" indent="-742950">
              <a:buFont typeface="+mj-lt"/>
              <a:buAutoNum type="romanUcPeriod"/>
            </a:pPr>
            <a:r>
              <a:rPr lang="zh-CN" altLang="en-US" dirty="0"/>
              <a:t>以见证服事世界</a:t>
            </a:r>
          </a:p>
        </p:txBody>
      </p:sp>
    </p:spTree>
    <p:extLst>
      <p:ext uri="{BB962C8B-B14F-4D97-AF65-F5344CB8AC3E}">
        <p14:creationId xmlns:p14="http://schemas.microsoft.com/office/powerpoint/2010/main" val="3456068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蒙神悦纳的敬拜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神的荣耀是敬拜的源泉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神的旨意指导敬拜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敬拜中的秩序和自由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敬拜的项目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6779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敬拜中的秩序和自由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在基督里与神同在：在圣灵和真理中敬拜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理解秩序和自由</a:t>
            </a:r>
            <a:endParaRPr lang="en-US" altLang="zh-CN" dirty="0"/>
          </a:p>
          <a:p>
            <a:pPr marL="1035558" lvl="1" indent="-742950">
              <a:buFont typeface="+mj-lt"/>
              <a:buAutoNum type="romanUcPeriod"/>
            </a:pPr>
            <a:r>
              <a:rPr lang="zh-CN" altLang="en-US" dirty="0"/>
              <a:t>区分敬拜态度（凡事荣耀神）和敬拜活动（特定的敬拜项目）</a:t>
            </a:r>
            <a:endParaRPr lang="en-US" altLang="zh-CN" dirty="0"/>
          </a:p>
          <a:p>
            <a:pPr marL="1035558" lvl="1" indent="-742950">
              <a:buFont typeface="+mj-lt"/>
              <a:buAutoNum type="romanUcPeriod"/>
            </a:pPr>
            <a:r>
              <a:rPr lang="zh-CN" altLang="en-US" dirty="0"/>
              <a:t>了解敬拜项目和敬拜细节存在差别（虽然界限不一定是完全清晰的）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35528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敬拜的项目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宣讲神的道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祷告</a:t>
            </a:r>
            <a:endParaRPr lang="en-US" altLang="zh-CN" dirty="0"/>
          </a:p>
          <a:p>
            <a:pPr marL="1035558" lvl="1" indent="-742950">
              <a:buFont typeface="+mj-lt"/>
              <a:buAutoNum type="romanUcPeriod"/>
            </a:pPr>
            <a:r>
              <a:rPr lang="zh-CN" altLang="en-US" dirty="0"/>
              <a:t>宗教改革以来的两类做法</a:t>
            </a:r>
            <a:endParaRPr lang="en-US" altLang="zh-CN" dirty="0"/>
          </a:p>
          <a:p>
            <a:pPr marL="1035558" lvl="1" indent="-742950">
              <a:buFont typeface="+mj-lt"/>
              <a:buAutoNum type="romanUcPeriod"/>
            </a:pPr>
            <a:r>
              <a:rPr lang="zh-CN" altLang="en-US" dirty="0"/>
              <a:t>灵恩运动的影响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诗歌</a:t>
            </a:r>
            <a:endParaRPr lang="en-US" altLang="zh-CN" dirty="0"/>
          </a:p>
          <a:p>
            <a:pPr marL="1035558" lvl="1" indent="-742950">
              <a:buFont typeface="+mj-lt"/>
              <a:buAutoNum type="romanUcPeriod"/>
            </a:pPr>
            <a:r>
              <a:rPr lang="zh-CN" altLang="en-US" dirty="0"/>
              <a:t>诗篇</a:t>
            </a:r>
            <a:endParaRPr lang="en-US" altLang="zh-CN" dirty="0"/>
          </a:p>
          <a:p>
            <a:pPr marL="1035558" lvl="1" indent="-742950">
              <a:buFont typeface="+mj-lt"/>
              <a:buAutoNum type="romanUcPeriod"/>
            </a:pPr>
            <a:r>
              <a:rPr lang="zh-CN" altLang="en-US" dirty="0"/>
              <a:t>唱诗来赞美、彼此教导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30617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应用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sz="3200" dirty="0"/>
              <a:t>再次聚焦于主日礼拜的目标：</a:t>
            </a:r>
            <a:r>
              <a:rPr lang="zh-CN" altLang="en-US" sz="3200" b="1" dirty="0"/>
              <a:t>我们不是来让自己获得满足的，而是来和众圣徒一起敬拜那配受敬拜的主。当然，敬拜主会带给你我真正的满足。</a:t>
            </a:r>
            <a:endParaRPr lang="en-US" altLang="zh-CN" sz="3200" b="1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sz="3200" dirty="0"/>
              <a:t>好好预备自己听神的道、应用神的道</a:t>
            </a:r>
            <a:endParaRPr lang="en-US" altLang="zh-CN" sz="3200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sz="3200" dirty="0"/>
              <a:t>在主日和弟兄姐妹一起祷告、让固定的祷文帮助你祷告</a:t>
            </a:r>
            <a:endParaRPr lang="en-US" altLang="zh-CN" sz="3200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sz="3200" dirty="0"/>
              <a:t>在主日勇敢地、大声地唱诗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52660545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944</TotalTime>
  <Words>288</Words>
  <Application>Microsoft Office PowerPoint</Application>
  <PresentationFormat>宽屏</PresentationFormat>
  <Paragraphs>31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Microsoft YaHei UI</vt:lpstr>
      <vt:lpstr>Calibri</vt:lpstr>
      <vt:lpstr>Calibri Light</vt:lpstr>
      <vt:lpstr>回顾</vt:lpstr>
      <vt:lpstr>9 敬拜 下</vt:lpstr>
      <vt:lpstr>教会服事神的方式</vt:lpstr>
      <vt:lpstr>蒙神悦纳的敬拜</vt:lpstr>
      <vt:lpstr>敬拜中的秩序和自由</vt:lpstr>
      <vt:lpstr>敬拜的项目</vt:lpstr>
      <vt:lpstr>应用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教会：为什么必须谈这个？</dc:title>
  <dc:creator>Bob Chen</dc:creator>
  <cp:lastModifiedBy>Bob Chen</cp:lastModifiedBy>
  <cp:revision>61</cp:revision>
  <dcterms:created xsi:type="dcterms:W3CDTF">2019-12-19T06:14:29Z</dcterms:created>
  <dcterms:modified xsi:type="dcterms:W3CDTF">2020-05-28T07:57:10Z</dcterms:modified>
</cp:coreProperties>
</file>