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2020/5/28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9 </a:t>
            </a:r>
            <a:r>
              <a:rPr lang="zh-CN" altLang="en-US" sz="5400" dirty="0"/>
              <a:t>敬拜 下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教会服事神的方式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神呼召我们，是为了服事祂。但不是因为神需要我们，而是因为我们需要祂。若不服事祂，我们就不能认识祂；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教会服事神的三种方式：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以敬拜直接服事祂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以栽培服事圣徒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以见证服事世界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蒙神悦纳的敬拜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神的荣耀是敬拜的源泉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神的旨意指导敬拜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敬拜中的秩序和自由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敬拜的项目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敬拜中的秩序和自由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在基督里与神同在：在圣灵和真理中敬拜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理解秩序和自由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区分敬拜态度（凡事荣耀神）和敬拜活动（特定的敬拜项目）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了解敬拜项目和敬拜细节存在差别（虽然界限不一定是完全清晰的）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552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敬拜的项目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宣讲神的道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祷告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宗教改革以来的两类做法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灵恩运动的影响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诗歌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诗篇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唱诗来赞美、彼此教导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3061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再次聚焦于主日礼拜的目标：</a:t>
            </a:r>
            <a:r>
              <a:rPr lang="zh-CN" altLang="en-US" sz="3200" b="1" dirty="0"/>
              <a:t>我们不是来让自己获得满足的，而是来和众圣徒一起敬拜那配受敬拜的主。当然，敬拜主会带给你我真正的满足。</a:t>
            </a:r>
            <a:endParaRPr lang="en-US" altLang="zh-CN" sz="3200" b="1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好好预备自己听神的道、应用神的道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在主日和弟兄姐妹一起祷告、让固定的祷文帮助你祷告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在主日勇敢地、大声地唱诗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266054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944</TotalTime>
  <Words>288</Words>
  <Application>Microsoft Office PowerPoint</Application>
  <PresentationFormat>宽屏</PresentationFormat>
  <Paragraphs>31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Microsoft YaHei UI</vt:lpstr>
      <vt:lpstr>Calibri</vt:lpstr>
      <vt:lpstr>Calibri Light</vt:lpstr>
      <vt:lpstr>回顾</vt:lpstr>
      <vt:lpstr>9 敬拜 下</vt:lpstr>
      <vt:lpstr>教会服事神的方式</vt:lpstr>
      <vt:lpstr>蒙神悦纳的敬拜</vt:lpstr>
      <vt:lpstr>敬拜中的秩序和自由</vt:lpstr>
      <vt:lpstr>敬拜的项目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61</cp:revision>
  <dcterms:created xsi:type="dcterms:W3CDTF">2019-12-19T06:14:29Z</dcterms:created>
  <dcterms:modified xsi:type="dcterms:W3CDTF">2020-05-28T07:57:10Z</dcterms:modified>
</cp:coreProperties>
</file>