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3" r:id="rId8"/>
    <p:sldId id="282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2020/5/2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13:31-33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芥菜种和面酵的比喻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800" dirty="0"/>
              <a:t>两个比喻的意思</a:t>
            </a:r>
            <a:endParaRPr lang="en-US" altLang="zh-CN" sz="2800" dirty="0"/>
          </a:p>
          <a:p>
            <a:pPr lvl="1"/>
            <a:r>
              <a:rPr lang="zh-CN" altLang="en-US" sz="2400" dirty="0"/>
              <a:t>天国已经来到，虽然现在看上去很微小</a:t>
            </a:r>
            <a:endParaRPr lang="en-US" altLang="zh-CN" sz="2400" dirty="0"/>
          </a:p>
          <a:p>
            <a:pPr lvl="1"/>
            <a:r>
              <a:rPr lang="zh-CN" altLang="en-US" sz="2400" dirty="0"/>
              <a:t>天国会有很大的成长，并对地上的国进行强烈的转变</a:t>
            </a:r>
            <a:endParaRPr lang="en-US" altLang="zh-CN" sz="2400" dirty="0"/>
          </a:p>
          <a:p>
            <a:pPr lvl="1"/>
            <a:r>
              <a:rPr lang="zh-CN" altLang="en-US" sz="2400" dirty="0"/>
              <a:t>耶稣的事工不仅仅局限在以色列国，还包括外邦人</a:t>
            </a:r>
            <a:endParaRPr lang="en-US" altLang="zh-CN" sz="2400" dirty="0"/>
          </a:p>
          <a:p>
            <a:endParaRPr lang="en-US" altLang="zh-CN" sz="2800" dirty="0"/>
          </a:p>
          <a:p>
            <a:r>
              <a:rPr lang="zh-CN" altLang="en-US" sz="2800" dirty="0"/>
              <a:t>应用</a:t>
            </a:r>
            <a:endParaRPr lang="en-US" altLang="zh-CN" sz="2800" dirty="0"/>
          </a:p>
          <a:p>
            <a:pPr lvl="1"/>
            <a:r>
              <a:rPr lang="zh-CN" altLang="en-US" sz="2400" dirty="0"/>
              <a:t>不要轻看“小事”</a:t>
            </a:r>
            <a:endParaRPr lang="en-US" altLang="zh-CN" sz="2400" dirty="0"/>
          </a:p>
          <a:p>
            <a:pPr lvl="1"/>
            <a:r>
              <a:rPr lang="zh-CN" altLang="en-US" sz="2400" dirty="0"/>
              <a:t>不要停下传福音的脚踪</a:t>
            </a:r>
            <a:endParaRPr lang="en-US" altLang="zh-CN" sz="2400" dirty="0"/>
          </a:p>
          <a:p>
            <a:pPr lvl="1"/>
            <a:r>
              <a:rPr lang="zh-CN" altLang="en-US" sz="2400" dirty="0"/>
              <a:t>不要忘记天国要改变地上的国目标（作光作盐）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13:31-33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31</a:t>
            </a:r>
            <a:r>
              <a:rPr lang="zh-CN" altLang="en-US" dirty="0"/>
              <a:t>他又设个比喻对他们说：“天国好像一粒芥菜种，有人拿去种在田里。</a:t>
            </a:r>
            <a:r>
              <a:rPr lang="en-US" altLang="zh-CN" sz="2800" baseline="30000" dirty="0"/>
              <a:t>32</a:t>
            </a:r>
            <a:r>
              <a:rPr lang="zh-CN" altLang="en-US" dirty="0"/>
              <a:t>这原是百种里最小的，等到长起来，却比各样的菜都大，且成了树，天上的飞鸟来宿在它的枝上。”</a:t>
            </a:r>
            <a:r>
              <a:rPr lang="en-US" altLang="zh-CN" sz="2800" baseline="30000" dirty="0"/>
              <a:t>33</a:t>
            </a:r>
            <a:r>
              <a:rPr lang="zh-CN" altLang="en-US" dirty="0"/>
              <a:t>他又对他们讲个比喻说：“天国好像面酵，有妇人拿来，藏在三斗面里，直等全团都发起来。”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撒种的比喻（太</a:t>
            </a:r>
            <a:r>
              <a:rPr lang="en-US" altLang="zh-CN" dirty="0"/>
              <a:t>13:1-9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耶稣用比喻的目的（太</a:t>
            </a:r>
            <a:r>
              <a:rPr lang="en-US" altLang="zh-CN" dirty="0"/>
              <a:t>13:10-17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撒种比喻的解释（太</a:t>
            </a:r>
            <a:r>
              <a:rPr lang="en-US" altLang="zh-CN" dirty="0"/>
              <a:t>13:18-23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稗子的比喻（太</a:t>
            </a:r>
            <a:r>
              <a:rPr lang="en-US" altLang="zh-CN" dirty="0"/>
              <a:t>13:24-30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芥菜种和面酵的比喻（太</a:t>
            </a:r>
            <a:r>
              <a:rPr lang="en-US" altLang="zh-CN" dirty="0">
                <a:solidFill>
                  <a:srgbClr val="FFC000"/>
                </a:solidFill>
              </a:rPr>
              <a:t>13:31-33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比喻应验了先知的话（太</a:t>
            </a:r>
            <a:r>
              <a:rPr lang="en-US" altLang="zh-CN" dirty="0"/>
              <a:t>13:34-35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稗子比喻的解释（太</a:t>
            </a:r>
            <a:r>
              <a:rPr lang="en-US" altLang="zh-CN" dirty="0"/>
              <a:t>13:36-43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藏宝和贵重珍珠的比喻（太</a:t>
            </a:r>
            <a:r>
              <a:rPr lang="en-US" altLang="zh-CN" dirty="0"/>
              <a:t>13:44-46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撒网和文士的比喻（太</a:t>
            </a:r>
            <a:r>
              <a:rPr lang="en-US" altLang="zh-CN" dirty="0"/>
              <a:t>13:47-53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天国的现状</a:t>
            </a:r>
            <a:endParaRPr lang="en-US" altLang="zh-CN" dirty="0"/>
          </a:p>
          <a:p>
            <a:pPr lvl="1"/>
            <a:r>
              <a:rPr lang="zh-CN" altLang="en-US" dirty="0"/>
              <a:t>不断的扩张</a:t>
            </a:r>
            <a:endParaRPr lang="en-US" altLang="zh-CN" dirty="0"/>
          </a:p>
          <a:p>
            <a:pPr lvl="1"/>
            <a:r>
              <a:rPr lang="zh-CN" altLang="en-US" dirty="0"/>
              <a:t>出现反对的声音</a:t>
            </a:r>
            <a:endParaRPr lang="en-US" altLang="zh-CN" dirty="0"/>
          </a:p>
          <a:p>
            <a:r>
              <a:rPr lang="zh-CN" altLang="en-US" dirty="0"/>
              <a:t>天国的本质是什么？</a:t>
            </a:r>
            <a:endParaRPr lang="en-US" altLang="zh-CN" dirty="0"/>
          </a:p>
          <a:p>
            <a:pPr lvl="1"/>
            <a:r>
              <a:rPr lang="zh-CN" altLang="en-US" dirty="0"/>
              <a:t>撒种的比喻</a:t>
            </a:r>
            <a:endParaRPr lang="en-US" altLang="zh-CN" dirty="0"/>
          </a:p>
          <a:p>
            <a:pPr lvl="2"/>
            <a:r>
              <a:rPr lang="zh-CN" altLang="en-US" dirty="0"/>
              <a:t>对耶稣与祂传讲的福音有正确回应的人</a:t>
            </a:r>
            <a:endParaRPr lang="en-US" altLang="zh-CN" dirty="0"/>
          </a:p>
          <a:p>
            <a:pPr lvl="1"/>
            <a:r>
              <a:rPr lang="zh-CN" altLang="en-US" dirty="0"/>
              <a:t>稗子的比喻</a:t>
            </a:r>
            <a:endParaRPr lang="en-US" altLang="zh-CN" dirty="0"/>
          </a:p>
          <a:p>
            <a:pPr lvl="2"/>
            <a:r>
              <a:rPr lang="zh-CN" altLang="en-US" dirty="0"/>
              <a:t>虽然住在罪人中间却期盼将来天国完全降临的人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7B9A6F-1209-4B13-8C20-4A9701E6C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芥菜种和面酵的比喻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19EF48-3DE4-46DD-8699-972DDB55D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两点需要注意的地方</a:t>
            </a:r>
            <a:endParaRPr lang="en-US" altLang="zh-CN" dirty="0"/>
          </a:p>
          <a:p>
            <a:pPr lvl="1"/>
            <a:r>
              <a:rPr lang="zh-CN" altLang="en-US" dirty="0"/>
              <a:t>飞鸟</a:t>
            </a:r>
            <a:endParaRPr lang="en-US" altLang="zh-CN" dirty="0"/>
          </a:p>
          <a:p>
            <a:pPr lvl="2"/>
            <a:r>
              <a:rPr lang="zh-CN" altLang="en-US" dirty="0"/>
              <a:t>是指撒旦？（太</a:t>
            </a:r>
            <a:r>
              <a:rPr lang="en-US" altLang="zh-CN" dirty="0"/>
              <a:t>13:4&amp;19</a:t>
            </a:r>
            <a:r>
              <a:rPr lang="zh-CN" altLang="en-US" dirty="0"/>
              <a:t>？）</a:t>
            </a:r>
            <a:endParaRPr lang="en-US" altLang="zh-CN" dirty="0"/>
          </a:p>
          <a:p>
            <a:pPr lvl="2"/>
            <a:r>
              <a:rPr lang="zh-CN" altLang="en-US" dirty="0"/>
              <a:t>还是另有所指？</a:t>
            </a:r>
            <a:endParaRPr lang="en-US" altLang="zh-CN" dirty="0"/>
          </a:p>
          <a:p>
            <a:pPr lvl="1"/>
            <a:r>
              <a:rPr lang="zh-CN" altLang="en-US" dirty="0"/>
              <a:t>面酵</a:t>
            </a:r>
            <a:endParaRPr lang="en-US" altLang="zh-CN" dirty="0"/>
          </a:p>
          <a:p>
            <a:pPr lvl="2"/>
            <a:r>
              <a:rPr lang="zh-CN" altLang="en-US" dirty="0"/>
              <a:t>是指罪？</a:t>
            </a:r>
            <a:endParaRPr lang="en-US" altLang="zh-CN" dirty="0"/>
          </a:p>
          <a:p>
            <a:pPr lvl="3"/>
            <a:r>
              <a:rPr lang="zh-CN" altLang="en-US" dirty="0"/>
              <a:t>逾越节吃无酵饼（出</a:t>
            </a:r>
            <a:r>
              <a:rPr lang="en-US" altLang="zh-CN" dirty="0"/>
              <a:t>13:3-10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素祭（利</a:t>
            </a:r>
            <a:r>
              <a:rPr lang="en-US" altLang="zh-CN" dirty="0"/>
              <a:t>2:11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其他经文</a:t>
            </a:r>
            <a:endParaRPr lang="en-US" altLang="zh-CN" dirty="0"/>
          </a:p>
          <a:p>
            <a:pPr lvl="3"/>
            <a:r>
              <a:rPr lang="zh-CN" altLang="en-US" dirty="0"/>
              <a:t>平安祭中的感恩祭（利</a:t>
            </a:r>
            <a:r>
              <a:rPr lang="en-US" altLang="zh-CN" dirty="0"/>
              <a:t>7:13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五旬节的摇祭（利</a:t>
            </a:r>
            <a:r>
              <a:rPr lang="en-US" altLang="zh-CN" dirty="0"/>
              <a:t>23:15-18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497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B3CF00-EBEB-4FA8-8B31-6CF5DDB22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芥菜种和面酵的比喻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5F3A4F-885A-4ACA-87EB-B3C38819E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芥菜种的比喻</a:t>
            </a:r>
            <a:endParaRPr lang="en-US" altLang="zh-CN" dirty="0"/>
          </a:p>
          <a:p>
            <a:pPr lvl="1"/>
            <a:r>
              <a:rPr lang="zh-CN" altLang="en-US" dirty="0"/>
              <a:t>这个比喻强调了什么？</a:t>
            </a:r>
            <a:endParaRPr lang="en-US" altLang="zh-CN" dirty="0"/>
          </a:p>
          <a:p>
            <a:pPr lvl="2"/>
            <a:r>
              <a:rPr lang="zh-CN" altLang="en-US" dirty="0"/>
              <a:t>是天国将来很伟大？</a:t>
            </a:r>
            <a:endParaRPr lang="en-US" altLang="zh-CN" dirty="0"/>
          </a:p>
          <a:p>
            <a:pPr lvl="2"/>
            <a:r>
              <a:rPr lang="zh-CN" altLang="en-US" dirty="0"/>
              <a:t>还是天国微小的开始？</a:t>
            </a:r>
            <a:endParaRPr lang="en-US" altLang="zh-CN" dirty="0"/>
          </a:p>
          <a:p>
            <a:pPr lvl="1"/>
            <a:r>
              <a:rPr lang="zh-CN" altLang="en-US" dirty="0"/>
              <a:t>犹太人的期盼</a:t>
            </a:r>
            <a:endParaRPr lang="en-US" altLang="zh-CN" dirty="0"/>
          </a:p>
          <a:p>
            <a:pPr lvl="2"/>
            <a:r>
              <a:rPr lang="zh-CN" altLang="en-US" dirty="0"/>
              <a:t>一个像所罗门王时代一样强大的弥赛亚国度</a:t>
            </a:r>
            <a:endParaRPr lang="en-US" altLang="zh-CN" dirty="0"/>
          </a:p>
          <a:p>
            <a:pPr lvl="2"/>
            <a:r>
              <a:rPr lang="zh-CN" altLang="en-US" dirty="0"/>
              <a:t>甚至门徒也是如此（太</a:t>
            </a:r>
            <a:r>
              <a:rPr lang="en-US" altLang="zh-CN" dirty="0"/>
              <a:t>16:22</a:t>
            </a:r>
            <a:r>
              <a:rPr lang="zh-CN" altLang="en-US" dirty="0"/>
              <a:t>、</a:t>
            </a:r>
            <a:r>
              <a:rPr lang="en-US" altLang="zh-CN" dirty="0"/>
              <a:t>20:21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旧约</a:t>
            </a:r>
            <a:endParaRPr lang="en-US" altLang="zh-CN" dirty="0"/>
          </a:p>
          <a:p>
            <a:pPr lvl="2"/>
            <a:r>
              <a:rPr lang="zh-CN" altLang="en-US" dirty="0"/>
              <a:t>旧约拉比思想：用芥菜种表达小的意思</a:t>
            </a:r>
            <a:endParaRPr lang="en-US" altLang="zh-CN" dirty="0"/>
          </a:p>
          <a:p>
            <a:pPr lvl="2"/>
            <a:r>
              <a:rPr lang="zh-CN" altLang="en-US" dirty="0"/>
              <a:t>亚</a:t>
            </a:r>
            <a:r>
              <a:rPr lang="en-US" altLang="zh-CN" dirty="0"/>
              <a:t>4:10</a:t>
            </a:r>
            <a:r>
              <a:rPr lang="zh-CN" altLang="en-US" dirty="0"/>
              <a:t>：不要轻看小事的日子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642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FA483A-141B-4FF0-8789-5FFF0D696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芥菜种和面酵的比喻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72548E-9E77-4A93-B864-801741B34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这个比喻的意思</a:t>
            </a:r>
            <a:endParaRPr lang="en-US" altLang="zh-CN" dirty="0"/>
          </a:p>
          <a:p>
            <a:pPr lvl="2"/>
            <a:r>
              <a:rPr lang="zh-CN" altLang="en-US" dirty="0"/>
              <a:t>天国开始的时候似乎看来微不足道</a:t>
            </a:r>
            <a:endParaRPr lang="en-US" altLang="zh-CN" dirty="0"/>
          </a:p>
          <a:p>
            <a:pPr lvl="3"/>
            <a:r>
              <a:rPr lang="zh-CN" altLang="en-US" dirty="0"/>
              <a:t>而这微小的开始正在耶稣的事工下发生</a:t>
            </a:r>
            <a:endParaRPr lang="en-US" altLang="zh-CN" dirty="0"/>
          </a:p>
          <a:p>
            <a:pPr lvl="2"/>
            <a:r>
              <a:rPr lang="zh-CN" altLang="en-US" dirty="0"/>
              <a:t>天国将来完全显现的时候将伟大而荣耀</a:t>
            </a:r>
            <a:endParaRPr lang="en-US" altLang="zh-CN" dirty="0"/>
          </a:p>
          <a:p>
            <a:pPr lvl="2"/>
            <a:r>
              <a:rPr lang="zh-CN" altLang="en-US" dirty="0"/>
              <a:t>微小的开始和成熟的结束有生机上的合一</a:t>
            </a:r>
            <a:endParaRPr lang="en-US" altLang="zh-CN" dirty="0"/>
          </a:p>
          <a:p>
            <a:pPr lvl="1"/>
            <a:r>
              <a:rPr lang="zh-CN" altLang="en-US" dirty="0"/>
              <a:t>飞鸟：外邦的国度</a:t>
            </a:r>
            <a:endParaRPr lang="en-US" altLang="zh-CN" dirty="0"/>
          </a:p>
          <a:p>
            <a:pPr lvl="2"/>
            <a:r>
              <a:rPr lang="zh-CN" altLang="en-US" dirty="0"/>
              <a:t>老鹰和葡萄树的比喻（结</a:t>
            </a:r>
            <a:r>
              <a:rPr lang="en-US" altLang="zh-CN" dirty="0"/>
              <a:t>17:1-21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两只鹰：巴比伦和埃及</a:t>
            </a:r>
            <a:endParaRPr lang="en-US" altLang="zh-CN" dirty="0"/>
          </a:p>
          <a:p>
            <a:pPr lvl="2"/>
            <a:r>
              <a:rPr lang="zh-CN" altLang="en-US" dirty="0"/>
              <a:t>神对将来的应许（结</a:t>
            </a:r>
            <a:r>
              <a:rPr lang="en-US" altLang="zh-CN" dirty="0"/>
              <a:t>17:22-24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神用香柏树梢栽种</a:t>
            </a:r>
            <a:endParaRPr lang="en-US" altLang="zh-CN" dirty="0"/>
          </a:p>
          <a:p>
            <a:pPr lvl="3"/>
            <a:r>
              <a:rPr lang="zh-CN" altLang="en-US" dirty="0"/>
              <a:t>香柏树长大后有飞鸟宿在其下</a:t>
            </a:r>
            <a:endParaRPr lang="en-US" altLang="zh-CN" dirty="0"/>
          </a:p>
          <a:p>
            <a:pPr lvl="2"/>
            <a:r>
              <a:rPr lang="zh-CN" altLang="en-US" dirty="0"/>
              <a:t>外邦人也要得享盟约的福气</a:t>
            </a:r>
            <a:endParaRPr lang="en-US" altLang="zh-CN" dirty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0375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3D0444-1FA5-4977-9C12-99562DA49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芥菜种和面酵的比喻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00C195-8938-48F6-BC4A-059BD96B1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面酵的比喻</a:t>
            </a:r>
            <a:endParaRPr lang="en-US" altLang="zh-CN" dirty="0"/>
          </a:p>
          <a:p>
            <a:pPr lvl="1"/>
            <a:r>
              <a:rPr lang="zh-CN" altLang="en-US" dirty="0"/>
              <a:t>天国好像面酵</a:t>
            </a:r>
            <a:endParaRPr lang="en-US" altLang="zh-CN" dirty="0"/>
          </a:p>
          <a:p>
            <a:pPr lvl="2"/>
            <a:r>
              <a:rPr lang="zh-CN" altLang="en-US" dirty="0"/>
              <a:t>对于整团面来说面酵是微不足道的</a:t>
            </a:r>
            <a:endParaRPr lang="en-US" altLang="zh-CN" dirty="0"/>
          </a:p>
          <a:p>
            <a:pPr lvl="2"/>
            <a:r>
              <a:rPr lang="zh-CN" altLang="en-US" dirty="0"/>
              <a:t>加入面酵后面团并没明显变大（对比芥菜种比喻）</a:t>
            </a:r>
            <a:endParaRPr lang="en-US" altLang="zh-CN" dirty="0"/>
          </a:p>
          <a:p>
            <a:pPr lvl="1"/>
            <a:r>
              <a:rPr lang="zh-CN" altLang="en-US" dirty="0"/>
              <a:t>与芥菜种的比喻对比</a:t>
            </a:r>
            <a:endParaRPr lang="en-US" altLang="zh-CN" dirty="0"/>
          </a:p>
          <a:p>
            <a:pPr lvl="2"/>
            <a:r>
              <a:rPr lang="zh-CN" altLang="en-US" dirty="0"/>
              <a:t>相同之处</a:t>
            </a:r>
            <a:endParaRPr lang="en-US" altLang="zh-CN" dirty="0"/>
          </a:p>
          <a:p>
            <a:pPr lvl="3"/>
            <a:r>
              <a:rPr lang="zh-CN" altLang="en-US" dirty="0"/>
              <a:t>都强调天国微小的开始</a:t>
            </a:r>
            <a:endParaRPr lang="en-US" altLang="zh-CN" dirty="0"/>
          </a:p>
          <a:p>
            <a:pPr lvl="2"/>
            <a:r>
              <a:rPr lang="zh-CN" altLang="en-US" dirty="0"/>
              <a:t>不同之处</a:t>
            </a:r>
            <a:endParaRPr lang="en-US" altLang="zh-CN" dirty="0"/>
          </a:p>
          <a:p>
            <a:pPr lvl="3"/>
            <a:r>
              <a:rPr lang="zh-CN" altLang="en-US" dirty="0"/>
              <a:t>芥菜种的比喻：大规模的生长</a:t>
            </a:r>
            <a:endParaRPr lang="en-US" altLang="zh-CN" dirty="0"/>
          </a:p>
          <a:p>
            <a:pPr lvl="3"/>
            <a:r>
              <a:rPr lang="zh-CN" altLang="en-US" dirty="0"/>
              <a:t>面酵的比喻：强烈的转变</a:t>
            </a:r>
            <a:endParaRPr lang="en-US" altLang="zh-CN" dirty="0"/>
          </a:p>
          <a:p>
            <a:pPr lvl="1"/>
            <a:r>
              <a:rPr lang="zh-CN" altLang="en-US" dirty="0"/>
              <a:t>天国渗透至地上的国（对比稗子的比喻）</a:t>
            </a:r>
          </a:p>
        </p:txBody>
      </p:sp>
    </p:spTree>
    <p:extLst>
      <p:ext uri="{BB962C8B-B14F-4D97-AF65-F5344CB8AC3E}">
        <p14:creationId xmlns:p14="http://schemas.microsoft.com/office/powerpoint/2010/main" val="306839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E481E3-CEB3-488E-9036-8B65E321E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芥菜种和面酵的比喻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3A29DD-8F49-40D3-AD48-3CD3BD7D6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耶稣用比喻的两个目的</a:t>
            </a:r>
            <a:endParaRPr lang="en-US" altLang="zh-CN" dirty="0"/>
          </a:p>
          <a:p>
            <a:pPr lvl="1"/>
            <a:r>
              <a:rPr lang="zh-CN" altLang="en-US" dirty="0"/>
              <a:t>宣扬天国已经来到</a:t>
            </a:r>
            <a:endParaRPr lang="en-US" altLang="zh-CN" dirty="0"/>
          </a:p>
          <a:p>
            <a:pPr lvl="2"/>
            <a:r>
              <a:rPr lang="zh-CN" altLang="en-US" dirty="0"/>
              <a:t>藉着耶稣基督的事工</a:t>
            </a:r>
            <a:endParaRPr lang="en-US" altLang="zh-CN" dirty="0"/>
          </a:p>
          <a:p>
            <a:pPr lvl="2"/>
            <a:r>
              <a:rPr lang="zh-CN" altLang="en-US" dirty="0"/>
              <a:t>虽然在开始阶段很微小</a:t>
            </a:r>
            <a:endParaRPr lang="en-US" altLang="zh-CN" dirty="0"/>
          </a:p>
          <a:p>
            <a:pPr lvl="3"/>
            <a:r>
              <a:rPr lang="zh-CN" altLang="en-US" dirty="0"/>
              <a:t>这不是本质的对比</a:t>
            </a:r>
            <a:endParaRPr lang="en-US" altLang="zh-CN" dirty="0"/>
          </a:p>
          <a:p>
            <a:pPr lvl="3"/>
            <a:r>
              <a:rPr lang="zh-CN" altLang="en-US" dirty="0"/>
              <a:t>本质上天国远比地上的国的伟大</a:t>
            </a:r>
            <a:endParaRPr lang="en-US" altLang="zh-CN" dirty="0"/>
          </a:p>
          <a:p>
            <a:pPr lvl="1"/>
            <a:r>
              <a:rPr lang="zh-CN" altLang="en-US" dirty="0"/>
              <a:t>激起听众的回应（听众大多是犹太人）</a:t>
            </a:r>
            <a:endParaRPr lang="en-US" altLang="zh-CN" dirty="0"/>
          </a:p>
          <a:p>
            <a:pPr lvl="2"/>
            <a:r>
              <a:rPr lang="zh-CN" altLang="en-US" dirty="0"/>
              <a:t>使用拉比的格言：芥菜种</a:t>
            </a:r>
            <a:endParaRPr lang="en-US" altLang="zh-CN" dirty="0"/>
          </a:p>
          <a:p>
            <a:pPr lvl="2"/>
            <a:r>
              <a:rPr lang="zh-CN" altLang="en-US" dirty="0"/>
              <a:t>引用旧约经文：飞鸟宿在树上</a:t>
            </a:r>
            <a:endParaRPr lang="en-US" altLang="zh-CN" dirty="0"/>
          </a:p>
          <a:p>
            <a:pPr lvl="2"/>
            <a:r>
              <a:rPr lang="zh-CN" altLang="en-US" dirty="0"/>
              <a:t>反转的用法：面酵</a:t>
            </a:r>
            <a:endParaRPr lang="en-US" altLang="zh-CN" dirty="0"/>
          </a:p>
          <a:p>
            <a:pPr lvl="3"/>
            <a:r>
              <a:rPr lang="zh-CN" altLang="en-US" dirty="0"/>
              <a:t>犹太人一般认为酵象征邪恶</a:t>
            </a:r>
            <a:endParaRPr lang="en-US" altLang="zh-CN" dirty="0"/>
          </a:p>
          <a:p>
            <a:pPr lvl="3"/>
            <a:r>
              <a:rPr lang="zh-CN" altLang="en-US" dirty="0"/>
              <a:t>另一处相同用法（太</a:t>
            </a:r>
            <a:r>
              <a:rPr lang="en-US" altLang="zh-CN" dirty="0"/>
              <a:t>24:43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55344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31305</TotalTime>
  <Words>777</Words>
  <Application>Microsoft Office PowerPoint</Application>
  <PresentationFormat>全屏显示(4:3)</PresentationFormat>
  <Paragraphs>100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13:31-33</vt:lpstr>
      <vt:lpstr>马太福音 13:31-33</vt:lpstr>
      <vt:lpstr>天国的样式：第三篇</vt:lpstr>
      <vt:lpstr>回顾</vt:lpstr>
      <vt:lpstr>芥菜种和面酵的比喻</vt:lpstr>
      <vt:lpstr>芥菜种和面酵的比喻</vt:lpstr>
      <vt:lpstr>芥菜种和面酵的比喻</vt:lpstr>
      <vt:lpstr>芥菜种和面酵的比喻</vt:lpstr>
      <vt:lpstr>芥菜种和面酵的比喻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1767</cp:revision>
  <dcterms:modified xsi:type="dcterms:W3CDTF">2020-05-02T06:46:36Z</dcterms:modified>
</cp:coreProperties>
</file>