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7" r:id="rId5"/>
    <p:sldId id="269" r:id="rId6"/>
    <p:sldId id="268" r:id="rId7"/>
    <p:sldId id="270" r:id="rId8"/>
    <p:sldId id="27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9 </a:t>
            </a:r>
            <a:r>
              <a:rPr lang="zh-CN" altLang="en-US" sz="5400" dirty="0"/>
              <a:t>敬拜 上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结合圣经中的例子（以利亚、摩西、以赛亚），认识神的荣耀如何激励你来敬拜祂？</a:t>
            </a:r>
            <a:endParaRPr lang="en-US" altLang="zh-CN" dirty="0"/>
          </a:p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圣经指导我们的敬拜，这一原则会如何影响你评估今天教会的敬拜？又会如何影响你参与教会的敬拜？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以栽培服事圣徒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蒙神悦纳的敬拜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神的荣耀是敬拜的源泉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神的旨意指导敬拜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敬拜中的秩序和自由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敬拜的项目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神的荣耀是敬拜的源泉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我们被造是为了敬拜神，敬拜是对神荣耀的回应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创造界诉说神的荣耀（以利亚的回应）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神的名字彰显神的荣耀（神向摩西宣告祂的名）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神的荣耀在审判中显现（以赛亚在圣殿中）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神的荣耀在拯救中显现（出埃及、被掳归回）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神的荣耀在新约中藉着耶稣彰显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71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神的荣耀是敬拜的源泉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应用</a:t>
            </a:r>
            <a:r>
              <a:rPr lang="en-US" altLang="zh-CN" dirty="0"/>
              <a:t>1</a:t>
            </a:r>
            <a:r>
              <a:rPr lang="zh-CN" altLang="en-US" dirty="0"/>
              <a:t>：我们对敬拜的渴望如何增长？我们如何在疫情下的生活中持续渴慕敬拜神？</a:t>
            </a:r>
            <a:br>
              <a:rPr lang="en-US" altLang="zh-CN" dirty="0"/>
            </a:br>
            <a:r>
              <a:rPr lang="zh-CN" altLang="en-US" dirty="0"/>
              <a:t>应用</a:t>
            </a:r>
            <a:r>
              <a:rPr lang="en-US" altLang="zh-CN" dirty="0"/>
              <a:t>2</a:t>
            </a:r>
            <a:r>
              <a:rPr lang="zh-CN" altLang="en-US"/>
              <a:t>：</a:t>
            </a:r>
            <a:r>
              <a:rPr lang="zh-CN" altLang="en-US" dirty="0"/>
              <a:t>反思过去我们认为能够使我们更加“投入”敬拜的动力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497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神的旨意指导敬拜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不可敬拜别神（拜偶像）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神的子民要按照神的吩咐敬拜祂：不可加添，不可删减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宗教改革所面临的问题：重建圣经教导的敬拜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355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神的旨意指导敬拜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威斯敏斯特信条对敬拜的教导：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sz="2800" i="1" dirty="0"/>
              <a:t>但敬拜真神，蒙祂悦纳的方法，就是祂自己所设立的，又受祂自己所启示的旨意之规范，我们不可按人的想象和私见，撒但的暗示，或以任何可见的表象，或其他非圣经所规定的方法来敬拜神。 </a:t>
            </a:r>
            <a:endParaRPr lang="en-US" altLang="zh-CN" sz="2800" i="1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dirty="0"/>
              <a:t>公共敬拜中信徒良心的自由</a:t>
            </a:r>
            <a:endParaRPr lang="en-US" altLang="zh-CN" dirty="0"/>
          </a:p>
          <a:p>
            <a:pPr marL="742950" indent="-742950">
              <a:buFont typeface="+mj-lt"/>
              <a:buAutoNum type="arabicPeriod" startAt="5"/>
            </a:pPr>
            <a:r>
              <a:rPr lang="zh-CN" altLang="en-US" dirty="0"/>
              <a:t>以虔诚、敬畏来敬拜（拿答和亚比户、希伯来书）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9276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神的旨意指导敬拜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应用</a:t>
            </a:r>
            <a:r>
              <a:rPr lang="en-US" altLang="zh-CN" dirty="0"/>
              <a:t>1</a:t>
            </a:r>
            <a:r>
              <a:rPr lang="zh-CN" altLang="en-US" dirty="0"/>
              <a:t>：我们如何更加评估敬拜，我们的敬拜在哪些方面改变、成长？真正的权威来源在于圣经。</a:t>
            </a:r>
            <a:br>
              <a:rPr lang="en-US" altLang="zh-CN" dirty="0"/>
            </a:br>
            <a:r>
              <a:rPr lang="zh-CN" altLang="en-US" dirty="0"/>
              <a:t>应用</a:t>
            </a:r>
            <a:r>
              <a:rPr lang="en-US" altLang="zh-CN" dirty="0"/>
              <a:t>2</a:t>
            </a:r>
            <a:r>
              <a:rPr lang="zh-CN" altLang="en-US" dirty="0"/>
              <a:t>：认识神的话，真正能够帮助我们以心灵和诚实来敬拜神。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5598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778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神的荣耀是敬拜的动力。我们若要渴慕敬拜神，就要认识祂在福音中如何彰显自己的荣耀。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神的旨意指导敬拜。我们若要知道如何敬拜，就要认识神的话。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下一次，我们将谈论敬拜的具体项目：宣讲神的道、祷告和唱诗。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872</TotalTime>
  <Words>590</Words>
  <Application>Microsoft Office PowerPoint</Application>
  <PresentationFormat>宽屏</PresentationFormat>
  <Paragraphs>40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Microsoft YaHei UI</vt:lpstr>
      <vt:lpstr>Calibri</vt:lpstr>
      <vt:lpstr>Calibri Light</vt:lpstr>
      <vt:lpstr>回顾</vt:lpstr>
      <vt:lpstr>9 敬拜 上</vt:lpstr>
      <vt:lpstr>教会服事神的方式</vt:lpstr>
      <vt:lpstr>蒙神悦纳的敬拜</vt:lpstr>
      <vt:lpstr>神的荣耀是敬拜的源泉</vt:lpstr>
      <vt:lpstr>神的荣耀是敬拜的源泉</vt:lpstr>
      <vt:lpstr>神的旨意指导敬拜</vt:lpstr>
      <vt:lpstr>神的旨意指导敬拜</vt:lpstr>
      <vt:lpstr>神的旨意指导敬拜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54</cp:revision>
  <dcterms:created xsi:type="dcterms:W3CDTF">2019-12-19T06:14:29Z</dcterms:created>
  <dcterms:modified xsi:type="dcterms:W3CDTF">2020-05-19T04:03:23Z</dcterms:modified>
</cp:coreProperties>
</file>