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7" r:id="rId5"/>
    <p:sldId id="269" r:id="rId6"/>
    <p:sldId id="268" r:id="rId7"/>
    <p:sldId id="270" r:id="rId8"/>
    <p:sldId id="271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72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2020/5/19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024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2020/5/19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85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2020/5/19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45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2020/5/19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39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2020/5/19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83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2020/5/19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545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2020/5/19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180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2020/5/19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40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2020/5/19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60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37A809F-96F0-4117-A463-DACC8990DB25}" type="datetimeFigureOut">
              <a:rPr lang="zh-CN" altLang="en-US" smtClean="0"/>
              <a:t>2020/5/19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86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2020/5/19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196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7A809F-96F0-4117-A463-DACC8990DB25}" type="datetimeFigureOut">
              <a:rPr lang="zh-CN" altLang="en-US" smtClean="0"/>
              <a:t>2020/5/19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86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33C508-9016-45B7-8D97-B2D63F097B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/>
              <a:t>9 </a:t>
            </a:r>
            <a:r>
              <a:rPr lang="zh-CN" altLang="en-US" sz="5400" dirty="0"/>
              <a:t>敬拜 上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A43646D-4C24-43C0-93D8-CCC3F3D32B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主日学之教会论</a:t>
            </a:r>
          </a:p>
        </p:txBody>
      </p:sp>
    </p:spTree>
    <p:extLst>
      <p:ext uri="{BB962C8B-B14F-4D97-AF65-F5344CB8AC3E}">
        <p14:creationId xmlns:p14="http://schemas.microsoft.com/office/powerpoint/2010/main" val="1546969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C8DB42-1071-41B3-A4E6-24335F105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思考和讨论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90F95E5-75C7-4865-8067-2F5CA00D2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6958" lvl="1" indent="-514350">
              <a:buFont typeface="+mj-lt"/>
              <a:buAutoNum type="arabicPeriod"/>
            </a:pPr>
            <a:r>
              <a:rPr lang="zh-CN" altLang="en-US" dirty="0"/>
              <a:t>结合圣经中的例子（以利亚、摩西、以赛亚），认识神的荣耀如何激励你来敬拜祂？</a:t>
            </a:r>
            <a:endParaRPr lang="en-US" altLang="zh-CN" dirty="0"/>
          </a:p>
          <a:p>
            <a:pPr marL="806958" lvl="1" indent="-514350">
              <a:buFont typeface="+mj-lt"/>
              <a:buAutoNum type="arabicPeriod"/>
            </a:pPr>
            <a:r>
              <a:rPr lang="zh-CN" altLang="en-US" dirty="0"/>
              <a:t>圣经指导我们的敬拜，这一原则会如何影响你评估今天教会的敬拜？又会如何影响你参与教会的敬拜？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97676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31AC92-E43D-4404-9C27-F52F398C9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教会服事神的方式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F1EBF5-E884-4F7D-9215-67C6550A9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381358" cy="402336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神呼召我们，是为了服事祂。但不是因为神需要我们，而是因为我们需要祂。若不服事祂，我们就不能认识祂；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教会服事神的三种方式：</a:t>
            </a:r>
            <a:endParaRPr lang="en-US" altLang="zh-CN" dirty="0"/>
          </a:p>
          <a:p>
            <a:pPr marL="1035558" lvl="1" indent="-742950">
              <a:buFont typeface="+mj-lt"/>
              <a:buAutoNum type="romanUcPeriod"/>
            </a:pPr>
            <a:r>
              <a:rPr lang="zh-CN" altLang="en-US" dirty="0"/>
              <a:t>以敬拜直接服事祂</a:t>
            </a:r>
            <a:endParaRPr lang="en-US" altLang="zh-CN" dirty="0"/>
          </a:p>
          <a:p>
            <a:pPr marL="1035558" lvl="1" indent="-742950">
              <a:buFont typeface="+mj-lt"/>
              <a:buAutoNum type="romanUcPeriod"/>
            </a:pPr>
            <a:r>
              <a:rPr lang="zh-CN" altLang="en-US" dirty="0"/>
              <a:t>以栽培服事圣徒</a:t>
            </a:r>
            <a:endParaRPr lang="en-US" altLang="zh-CN" dirty="0"/>
          </a:p>
          <a:p>
            <a:pPr marL="1035558" lvl="1" indent="-742950">
              <a:buFont typeface="+mj-lt"/>
              <a:buAutoNum type="romanUcPeriod"/>
            </a:pPr>
            <a:r>
              <a:rPr lang="zh-CN" altLang="en-US" dirty="0"/>
              <a:t>以见证服事世界</a:t>
            </a:r>
          </a:p>
        </p:txBody>
      </p:sp>
    </p:spTree>
    <p:extLst>
      <p:ext uri="{BB962C8B-B14F-4D97-AF65-F5344CB8AC3E}">
        <p14:creationId xmlns:p14="http://schemas.microsoft.com/office/powerpoint/2010/main" val="345606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蒙神悦纳的敬拜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神的荣耀是敬拜的源泉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神的旨意指导敬拜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敬拜中的秩序和自由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敬拜的项目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6779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神的荣耀是敬拜的源泉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我们被造是为了敬拜神，敬拜是对神荣耀的回应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创造界诉说神的荣耀（以利亚的回应）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神的名字彰显神的荣耀（神向摩西宣告祂的名）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神的荣耀在审判中显现（以赛亚在圣殿中）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神的荣耀在拯救中显现（出埃及、被掳归回）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神的荣耀在新约中藉着耶稣彰显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87190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神的荣耀是敬拜的源泉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应用</a:t>
            </a:r>
            <a:r>
              <a:rPr lang="en-US" altLang="zh-CN" dirty="0"/>
              <a:t>1</a:t>
            </a:r>
            <a:r>
              <a:rPr lang="zh-CN" altLang="en-US" dirty="0"/>
              <a:t>：我们对敬拜的渴望如何增长？我们如何在疫情下的生活中持续渴慕敬拜神？</a:t>
            </a:r>
            <a:br>
              <a:rPr lang="en-US" altLang="zh-CN" dirty="0"/>
            </a:br>
            <a:r>
              <a:rPr lang="zh-CN" altLang="en-US" dirty="0"/>
              <a:t>应用</a:t>
            </a:r>
            <a:r>
              <a:rPr lang="en-US" altLang="zh-CN" dirty="0"/>
              <a:t>2</a:t>
            </a:r>
            <a:r>
              <a:rPr lang="zh-CN" altLang="en-US"/>
              <a:t>：</a:t>
            </a:r>
            <a:r>
              <a:rPr lang="zh-CN" altLang="en-US" dirty="0"/>
              <a:t>反思过去我们认为能够使我们更加“投入”敬拜的动力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64973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神的旨意指导敬拜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不可敬拜别神（拜偶像）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神的子民要按照神的吩咐敬拜祂：不可加添，不可删减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宗教改革所面临的问题：重建圣经教导的敬拜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83556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神的旨意指导敬拜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 startAt="4"/>
            </a:pPr>
            <a:r>
              <a:rPr lang="zh-CN" altLang="en-US" dirty="0"/>
              <a:t>威斯敏斯特信条对敬拜的教导：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sz="2800" i="1" dirty="0"/>
              <a:t>但敬拜真神，蒙祂悦纳的方法，就是祂自己所设立的，又受祂自己所启示的旨意之规范，我们不可按人的想象和私见，撒但的暗示，或以任何可见的表象，或其他非圣经所规定的方法来敬拜神。 </a:t>
            </a:r>
            <a:endParaRPr lang="en-US" altLang="zh-CN" sz="2800" i="1" dirty="0"/>
          </a:p>
          <a:p>
            <a:pPr marL="742950" indent="-742950">
              <a:buFont typeface="+mj-lt"/>
              <a:buAutoNum type="arabicPeriod" startAt="5"/>
            </a:pPr>
            <a:r>
              <a:rPr lang="zh-CN" altLang="en-US" dirty="0"/>
              <a:t>公共敬拜中信徒良心的自由</a:t>
            </a:r>
            <a:endParaRPr lang="en-US" altLang="zh-CN" dirty="0"/>
          </a:p>
          <a:p>
            <a:pPr marL="742950" indent="-742950">
              <a:buFont typeface="+mj-lt"/>
              <a:buAutoNum type="arabicPeriod" startAt="5"/>
            </a:pPr>
            <a:r>
              <a:rPr lang="zh-CN" altLang="en-US" dirty="0"/>
              <a:t>以虔诚、敬畏来敬拜（拿答和亚比户、希伯来书）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92764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神的旨意指导敬拜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应用</a:t>
            </a:r>
            <a:r>
              <a:rPr lang="en-US" altLang="zh-CN" dirty="0"/>
              <a:t>1</a:t>
            </a:r>
            <a:r>
              <a:rPr lang="zh-CN" altLang="en-US" dirty="0"/>
              <a:t>：我们如何更加评估敬拜，我们的敬拜在哪些方面改变、成长？真正的权威来源在于圣经。</a:t>
            </a:r>
            <a:br>
              <a:rPr lang="en-US" altLang="zh-CN" dirty="0"/>
            </a:br>
            <a:r>
              <a:rPr lang="zh-CN" altLang="en-US" dirty="0"/>
              <a:t>应用</a:t>
            </a:r>
            <a:r>
              <a:rPr lang="en-US" altLang="zh-CN" dirty="0"/>
              <a:t>2</a:t>
            </a:r>
            <a:r>
              <a:rPr lang="zh-CN" altLang="en-US" dirty="0"/>
              <a:t>：认识神的话，真正能够帮助我们以心灵和诚实来敬拜神。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55985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DEA893-EDEB-499A-B38F-8CF1C3169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E09C84-356C-485B-99CC-E9B52996C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5778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神的荣耀是敬拜的动力。我们若要渴慕敬拜神，就要认识祂在福音中如何彰显自己的荣耀。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神的旨意指导敬拜。我们若要知道如何敬拜，就要认识神的话。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下一次，我们将谈论敬拜的具体项目：宣讲神的道、祷告和唱诗。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71003873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872</TotalTime>
  <Words>590</Words>
  <Application>Microsoft Office PowerPoint</Application>
  <PresentationFormat>宽屏</PresentationFormat>
  <Paragraphs>40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Microsoft YaHei UI</vt:lpstr>
      <vt:lpstr>Calibri</vt:lpstr>
      <vt:lpstr>Calibri Light</vt:lpstr>
      <vt:lpstr>回顾</vt:lpstr>
      <vt:lpstr>9 敬拜 上</vt:lpstr>
      <vt:lpstr>教会服事神的方式</vt:lpstr>
      <vt:lpstr>蒙神悦纳的敬拜</vt:lpstr>
      <vt:lpstr>神的荣耀是敬拜的源泉</vt:lpstr>
      <vt:lpstr>神的荣耀是敬拜的源泉</vt:lpstr>
      <vt:lpstr>神的旨意指导敬拜</vt:lpstr>
      <vt:lpstr>神的旨意指导敬拜</vt:lpstr>
      <vt:lpstr>神的旨意指导敬拜</vt:lpstr>
      <vt:lpstr>总结</vt:lpstr>
      <vt:lpstr>思考和讨论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教会：为什么必须谈这个？</dc:title>
  <dc:creator>Bob Chen</dc:creator>
  <cp:lastModifiedBy>Bob Chen</cp:lastModifiedBy>
  <cp:revision>54</cp:revision>
  <dcterms:created xsi:type="dcterms:W3CDTF">2019-12-19T06:14:29Z</dcterms:created>
  <dcterms:modified xsi:type="dcterms:W3CDTF">2020-05-19T04:03:23Z</dcterms:modified>
</cp:coreProperties>
</file>