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7" r:id="rId5"/>
    <p:sldId id="268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2020/5/15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8 </a:t>
            </a:r>
            <a:r>
              <a:rPr lang="zh-CN" altLang="en-US" sz="5400" dirty="0"/>
              <a:t>教会的标志 下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从教会不同层面来应用教会标志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有形和无形的层面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地方性和普世性的层面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机构和有机体的层面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有形和无形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教会是无形的，属天的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教会是有形的，可见的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两者都是真实的</a:t>
            </a:r>
            <a:endParaRPr lang="en-US" altLang="zh-CN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1ADAACFE-5FDA-4D8A-90DD-FA44CA4E278D}"/>
              </a:ext>
            </a:extLst>
          </p:cNvPr>
          <p:cNvSpPr/>
          <p:nvPr/>
        </p:nvSpPr>
        <p:spPr>
          <a:xfrm>
            <a:off x="6463056" y="2905364"/>
            <a:ext cx="2821021" cy="2529191"/>
          </a:xfrm>
          <a:prstGeom prst="ellipse">
            <a:avLst/>
          </a:prstGeom>
          <a:solidFill>
            <a:schemeClr val="accent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ECA792D3-1AA2-4120-8AFC-EE4CD807EA10}"/>
              </a:ext>
            </a:extLst>
          </p:cNvPr>
          <p:cNvSpPr/>
          <p:nvPr/>
        </p:nvSpPr>
        <p:spPr>
          <a:xfrm>
            <a:off x="6984460" y="2905364"/>
            <a:ext cx="2821021" cy="2529191"/>
          </a:xfrm>
          <a:prstGeom prst="ellipse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地方性的和普世性的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有形教会既是地方性的，也是普世性的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教会的无形性决定了其地上的形式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首要的是地方教会还是普世教会？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71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机构或有机体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周一到周六，教会在哪里？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没有聚会或任何事工时，教会仍存在。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有圣徒的地方就有教会，人们在哪里回应基督的呼召哪里就有教会。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教会的机构性和有机性同等重要。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355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778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从教会的有形与无形、地方性与普世性、机构和有机体三个不同层面应用教会的标志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我们同时需要三个层面的眼光来看待教会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6958" lvl="1" indent="-514350">
              <a:buFont typeface="+mj-lt"/>
              <a:buAutoNum type="arabicPeriod"/>
            </a:pPr>
            <a:r>
              <a:rPr lang="zh-CN" altLang="en-US"/>
              <a:t>就有形和无形、地方性和普世性、机构和有机体三个层面，你对哪个层面更为强调，对哪个层面较为忽视呢？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807</TotalTime>
  <Words>213</Words>
  <Application>Microsoft Office PowerPoint</Application>
  <PresentationFormat>宽屏</PresentationFormat>
  <Paragraphs>24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Microsoft YaHei UI</vt:lpstr>
      <vt:lpstr>Calibri</vt:lpstr>
      <vt:lpstr>Calibri Light</vt:lpstr>
      <vt:lpstr>回顾</vt:lpstr>
      <vt:lpstr>8 教会的标志 下</vt:lpstr>
      <vt:lpstr>从教会不同层面来应用教会标志</vt:lpstr>
      <vt:lpstr>有形和无形</vt:lpstr>
      <vt:lpstr>地方性的和普世性的</vt:lpstr>
      <vt:lpstr>机构或有机体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48</cp:revision>
  <dcterms:created xsi:type="dcterms:W3CDTF">2019-12-19T06:14:29Z</dcterms:created>
  <dcterms:modified xsi:type="dcterms:W3CDTF">2020-05-15T03:09:52Z</dcterms:modified>
</cp:coreProperties>
</file>