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67" r:id="rId5"/>
    <p:sldId id="268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72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024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0856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1457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3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839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836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5451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180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740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660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37A809F-96F0-4117-A463-DACC8990DB25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586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196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37A809F-96F0-4117-A463-DACC8990DB25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86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33C508-9016-45B7-8D97-B2D63F097B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/>
              <a:t>8 </a:t>
            </a:r>
            <a:r>
              <a:rPr lang="zh-CN" altLang="en-US" sz="5400" dirty="0"/>
              <a:t>教会的标志 下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A43646D-4C24-43C0-93D8-CCC3F3D32B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主日学之教会论</a:t>
            </a:r>
          </a:p>
        </p:txBody>
      </p:sp>
    </p:spTree>
    <p:extLst>
      <p:ext uri="{BB962C8B-B14F-4D97-AF65-F5344CB8AC3E}">
        <p14:creationId xmlns:p14="http://schemas.microsoft.com/office/powerpoint/2010/main" val="1546969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31AC92-E43D-4404-9C27-F52F398C9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从教会不同层面来应用教会标志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3F1EBF5-E884-4F7D-9215-67C6550A9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381358" cy="402336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有形和无形的层面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地方性和普世性的层面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机构和有机体的层面</a:t>
            </a:r>
          </a:p>
        </p:txBody>
      </p:sp>
    </p:spTree>
    <p:extLst>
      <p:ext uri="{BB962C8B-B14F-4D97-AF65-F5344CB8AC3E}">
        <p14:creationId xmlns:p14="http://schemas.microsoft.com/office/powerpoint/2010/main" val="3456068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有形和无形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教会是无形的，属天的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教会是有形的，可见的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两者都是真实的</a:t>
            </a:r>
            <a:endParaRPr lang="en-US" altLang="zh-CN" dirty="0"/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1ADAACFE-5FDA-4D8A-90DD-FA44CA4E278D}"/>
              </a:ext>
            </a:extLst>
          </p:cNvPr>
          <p:cNvSpPr/>
          <p:nvPr/>
        </p:nvSpPr>
        <p:spPr>
          <a:xfrm>
            <a:off x="6463056" y="2905364"/>
            <a:ext cx="2821021" cy="2529191"/>
          </a:xfrm>
          <a:prstGeom prst="ellipse">
            <a:avLst/>
          </a:prstGeom>
          <a:solidFill>
            <a:schemeClr val="accent1">
              <a:lumMod val="75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ECA792D3-1AA2-4120-8AFC-EE4CD807EA10}"/>
              </a:ext>
            </a:extLst>
          </p:cNvPr>
          <p:cNvSpPr/>
          <p:nvPr/>
        </p:nvSpPr>
        <p:spPr>
          <a:xfrm>
            <a:off x="6984460" y="2905364"/>
            <a:ext cx="2821021" cy="2529191"/>
          </a:xfrm>
          <a:prstGeom prst="ellipse">
            <a:avLst/>
          </a:prstGeom>
          <a:solidFill>
            <a:schemeClr val="tx2">
              <a:lumMod val="20000"/>
              <a:lumOff val="80000"/>
              <a:alpha val="2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779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地方性的和普世性的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有形教会既是地方性的，也是普世性的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教会的无形性决定了其地上的形式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首要的是地方教会还是普世教会？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87190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机构或有机体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周一到周六，教会在哪里？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没有聚会或任何事工时，教会仍存在。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有圣徒的地方就有教会，人们在哪里回应基督的呼召哪里就有教会。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教会的机构性和有机性同等重要。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83556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DEA893-EDEB-499A-B38F-8CF1C3169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7E09C84-356C-485B-99CC-E9B52996C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57789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从教会的有形与无形、地方性与普世性、机构和有机体三个不同层面应用教会的标志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我们同时需要三个层面的眼光来看待教会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71003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C8DB42-1071-41B3-A4E6-24335F105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思考和讨论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90F95E5-75C7-4865-8067-2F5CA00D2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6958" lvl="1" indent="-514350">
              <a:buFont typeface="+mj-lt"/>
              <a:buAutoNum type="arabicPeriod"/>
            </a:pPr>
            <a:r>
              <a:rPr lang="zh-CN" altLang="en-US"/>
              <a:t>就有形和无形、地方性和普世性、机构和有机体三个层面，你对哪个层面更为强调，对哪个层面较为忽视呢？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97676984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807</TotalTime>
  <Words>213</Words>
  <Application>Microsoft Office PowerPoint</Application>
  <PresentationFormat>宽屏</PresentationFormat>
  <Paragraphs>24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Microsoft YaHei UI</vt:lpstr>
      <vt:lpstr>Calibri</vt:lpstr>
      <vt:lpstr>Calibri Light</vt:lpstr>
      <vt:lpstr>回顾</vt:lpstr>
      <vt:lpstr>8 教会的标志 下</vt:lpstr>
      <vt:lpstr>从教会不同层面来应用教会标志</vt:lpstr>
      <vt:lpstr>有形和无形</vt:lpstr>
      <vt:lpstr>地方性的和普世性的</vt:lpstr>
      <vt:lpstr>机构或有机体</vt:lpstr>
      <vt:lpstr>总结</vt:lpstr>
      <vt:lpstr>思考和讨论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教会：为什么必须谈这个？</dc:title>
  <dc:creator>Bob Chen</dc:creator>
  <cp:lastModifiedBy>Bob Chen</cp:lastModifiedBy>
  <cp:revision>48</cp:revision>
  <dcterms:created xsi:type="dcterms:W3CDTF">2019-12-19T06:14:29Z</dcterms:created>
  <dcterms:modified xsi:type="dcterms:W3CDTF">2020-05-15T03:09:52Z</dcterms:modified>
</cp:coreProperties>
</file>