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7" r:id="rId5"/>
    <p:sldId id="268" r:id="rId6"/>
    <p:sldId id="266" r:id="rId7"/>
    <p:sldId id="27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02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5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3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83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45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80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40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6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7A809F-96F0-4117-A463-DACC8990DB25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8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96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7A809F-96F0-4117-A463-DACC8990DB25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6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3C508-9016-45B7-8D97-B2D63F097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8 </a:t>
            </a:r>
            <a:r>
              <a:rPr lang="zh-CN" altLang="en-US" sz="5400"/>
              <a:t>教会的标志 上</a:t>
            </a:r>
            <a:endParaRPr lang="zh-CN" altLang="en-US" sz="54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43646D-4C24-43C0-93D8-CCC3F3D32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主日学之教会论</a:t>
            </a:r>
          </a:p>
        </p:txBody>
      </p:sp>
    </p:spTree>
    <p:extLst>
      <p:ext uri="{BB962C8B-B14F-4D97-AF65-F5344CB8AC3E}">
        <p14:creationId xmlns:p14="http://schemas.microsoft.com/office/powerpoint/2010/main" val="154696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31AC92-E43D-4404-9C27-F52F398C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教会还是团契？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F1EBF5-E884-4F7D-9215-67C6550A9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81358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教会？团契？机构？傻傻分不清楚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教会是否有可见的标志？我们可以根据什么来说这是一个教会？</a:t>
            </a:r>
          </a:p>
        </p:txBody>
      </p:sp>
    </p:spTree>
    <p:extLst>
      <p:ext uri="{BB962C8B-B14F-4D97-AF65-F5344CB8AC3E}">
        <p14:creationId xmlns:p14="http://schemas.microsoft.com/office/powerpoint/2010/main" val="345606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真教会的三个标志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宣讲神的道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合宜地守圣礼：洗礼和圣餐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忠心地执行教会纪律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779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宣讲神的道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altLang="zh-CN" dirty="0"/>
              <a:t>“</a:t>
            </a:r>
            <a:r>
              <a:rPr lang="zh-CN" altLang="en-US" dirty="0"/>
              <a:t>但若虚假侵入神圣教义的基本，颠覆紧要的教义系统，废弃圣礼之施行，教会就必遭败坏，有如人的咽喉被割，或心脏受致命之伤，就必要死一般。 </a:t>
            </a:r>
            <a:r>
              <a:rPr lang="en-US" altLang="zh-CN" dirty="0"/>
              <a:t>”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神的道的宣讲建立教会。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教会需要在抵挡真理的世代持守正统信仰，“真理使我们得自由”。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8719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合宜地守圣礼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圣礼是对神的道（福音）的回应和见证；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洗礼成为门徒的记号，也标志着信徒加入教会，成为教会一员；（我们必须作出判断，谁是这个教会的成员，谁不是，标准就是福音。）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对圣餐作为神恩典管道的漠视和误解；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8355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忠心地执行教会纪律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1035558" lvl="1" indent="-742950">
              <a:buFont typeface="+mj-lt"/>
              <a:buAutoNum type="arabicPeriod"/>
            </a:pPr>
            <a:r>
              <a:rPr lang="zh-CN" altLang="en-US" dirty="0"/>
              <a:t>纪律是为了圣洁，是使福音应用在教会和信徒生活中；</a:t>
            </a:r>
            <a:endParaRPr lang="en-US" altLang="zh-CN" dirty="0"/>
          </a:p>
          <a:p>
            <a:pPr marL="1035558" lvl="1" indent="-742950">
              <a:buFont typeface="+mj-lt"/>
              <a:buAutoNum type="arabicPeriod"/>
            </a:pPr>
            <a:r>
              <a:rPr lang="zh-CN" altLang="en-US" dirty="0"/>
              <a:t>马太福音</a:t>
            </a:r>
            <a:r>
              <a:rPr lang="en-US" altLang="zh-CN" dirty="0"/>
              <a:t>18</a:t>
            </a:r>
            <a:r>
              <a:rPr lang="zh-CN" altLang="en-US" dirty="0"/>
              <a:t>：</a:t>
            </a:r>
            <a:r>
              <a:rPr lang="en-US" altLang="zh-CN" dirty="0"/>
              <a:t>15-17</a:t>
            </a:r>
            <a:r>
              <a:rPr lang="zh-CN" altLang="en-US" dirty="0"/>
              <a:t>、歌林多前书</a:t>
            </a:r>
            <a:r>
              <a:rPr lang="en-US" altLang="zh-CN" dirty="0"/>
              <a:t>5</a:t>
            </a:r>
            <a:r>
              <a:rPr lang="zh-CN" altLang="en-US" dirty="0"/>
              <a:t>章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4816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教会标志的应用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806958" lvl="1" indent="-514350">
              <a:buFont typeface="+mj-lt"/>
              <a:buAutoNum type="arabicPeriod"/>
            </a:pPr>
            <a:r>
              <a:rPr lang="zh-CN" altLang="en-US" dirty="0"/>
              <a:t>例子</a:t>
            </a:r>
            <a:r>
              <a:rPr lang="en-US" altLang="zh-CN" dirty="0"/>
              <a:t>1</a:t>
            </a:r>
            <a:r>
              <a:rPr lang="zh-CN" altLang="en-US" dirty="0"/>
              <a:t>：如何确定一个教会传讲真理？信条？</a:t>
            </a:r>
            <a:endParaRPr lang="en-US" altLang="zh-CN" dirty="0"/>
          </a:p>
          <a:p>
            <a:pPr marL="806958" lvl="1" indent="-514350">
              <a:buFont typeface="+mj-lt"/>
              <a:buAutoNum type="arabicPeriod"/>
            </a:pPr>
            <a:r>
              <a:rPr lang="zh-CN" altLang="en-US" dirty="0"/>
              <a:t>例子</a:t>
            </a:r>
            <a:r>
              <a:rPr lang="en-US" altLang="zh-CN" dirty="0"/>
              <a:t>2</a:t>
            </a:r>
            <a:r>
              <a:rPr lang="zh-CN" altLang="en-US" dirty="0"/>
              <a:t>：教会和基督教机构的区分</a:t>
            </a:r>
            <a:endParaRPr lang="en-US" altLang="zh-CN" dirty="0"/>
          </a:p>
          <a:p>
            <a:pPr marL="806958" lvl="1" indent="-514350">
              <a:buFont typeface="+mj-lt"/>
              <a:buAutoNum type="arabicPeriod"/>
            </a:pPr>
            <a:r>
              <a:rPr lang="zh-CN" altLang="en-US" dirty="0"/>
              <a:t>应用：就教会的三个标志来说，我们在哪些方面体现得比较明显，在哪些方面比较薄弱？就某一个需要成长的方面，谈一谈我们可以如何改变？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32172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DEA893-EDEB-499A-B38F-8CF1C316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E09C84-356C-485B-99CC-E9B52996C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5778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教会的三个标志。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教会需要在这三个方面寻求成长和改变。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1003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C8DB42-1071-41B3-A4E6-24335F105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思考和讨论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0F95E5-75C7-4865-8067-2F5CA00D2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6958" lvl="1" indent="-514350">
              <a:buFont typeface="+mj-lt"/>
              <a:buAutoNum type="arabicPeriod"/>
            </a:pPr>
            <a:r>
              <a:rPr lang="zh-CN" altLang="en-US" dirty="0"/>
              <a:t>应用：就教会的三个标志来说，我们在哪些方面体现得比较明显，在哪些方面比较薄弱？就某一个需要成长的方面，谈一谈我们可以如何改变？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97676984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675</TotalTime>
  <Words>379</Words>
  <Application>Microsoft Office PowerPoint</Application>
  <PresentationFormat>宽屏</PresentationFormat>
  <Paragraphs>29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Microsoft YaHei UI</vt:lpstr>
      <vt:lpstr>Calibri</vt:lpstr>
      <vt:lpstr>Calibri Light</vt:lpstr>
      <vt:lpstr>回顾</vt:lpstr>
      <vt:lpstr>8 教会的标志 上</vt:lpstr>
      <vt:lpstr>教会还是团契？</vt:lpstr>
      <vt:lpstr>真教会的三个标志</vt:lpstr>
      <vt:lpstr>宣讲神的道</vt:lpstr>
      <vt:lpstr>合宜地守圣礼</vt:lpstr>
      <vt:lpstr>忠心地执行教会纪律</vt:lpstr>
      <vt:lpstr>教会标志的应用</vt:lpstr>
      <vt:lpstr>总结</vt:lpstr>
      <vt:lpstr>思考和讨论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教会：为什么必须谈这个？</dc:title>
  <dc:creator>Bob Chen</dc:creator>
  <cp:lastModifiedBy>Bob Chen</cp:lastModifiedBy>
  <cp:revision>45</cp:revision>
  <dcterms:created xsi:type="dcterms:W3CDTF">2019-12-19T06:14:29Z</dcterms:created>
  <dcterms:modified xsi:type="dcterms:W3CDTF">2020-04-20T13:54:58Z</dcterms:modified>
</cp:coreProperties>
</file>