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7" r:id="rId2"/>
    <p:sldId id="258" r:id="rId3"/>
    <p:sldId id="281" r:id="rId4"/>
    <p:sldId id="278" r:id="rId5"/>
    <p:sldId id="279" r:id="rId6"/>
    <p:sldId id="282" r:id="rId7"/>
    <p:sldId id="283" r:id="rId8"/>
    <p:sldId id="284" r:id="rId9"/>
    <p:sldId id="285" r:id="rId10"/>
    <p:sldId id="286" r:id="rId11"/>
    <p:sldId id="287" r:id="rId12"/>
    <p:sldId id="269" r:id="rId13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B4A0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280" autoAdjust="0"/>
  </p:normalViewPr>
  <p:slideViewPr>
    <p:cSldViewPr>
      <p:cViewPr varScale="1">
        <p:scale>
          <a:sx n="72" d="100"/>
          <a:sy n="72" d="100"/>
        </p:scale>
        <p:origin x="135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34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F86889-FB55-4980-9164-A6B957C3420B}" type="datetimeFigureOut">
              <a:rPr lang="zh-CN" altLang="en-US" smtClean="0"/>
              <a:t>2020/4/18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0FF82B-EB75-4ADB-80C4-444F703C8E9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728110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0FF82B-EB75-4ADB-80C4-444F703C8E90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487365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0FF82B-EB75-4ADB-80C4-444F703C8E90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284007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2020/4/18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2020/4/18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2020/4/18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2020/4/18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2020/4/18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2020/4/18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2020/4/18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2020/4/18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2020/4/18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2020/4/18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2020/4/18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2020/4/18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CN" altLang="en-US" sz="4800" dirty="0"/>
              <a:t>马太福音 </a:t>
            </a:r>
            <a:r>
              <a:rPr lang="en-US" altLang="zh-CN" sz="4800" dirty="0"/>
              <a:t>13:24-30,36-43</a:t>
            </a:r>
            <a:endParaRPr lang="zh-CN" altLang="en-US" sz="4800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zh-CN" altLang="en-US" sz="4800" dirty="0">
                <a:solidFill>
                  <a:schemeClr val="bg1"/>
                </a:solidFill>
              </a:rPr>
              <a:t>稗子的比喻和解释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A08F4C3C-4BF5-41AF-A690-24599826D6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749209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9365722-313C-434D-8C49-4B7A305E8D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稗子的比喻和解释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5D075F1-A643-41A0-B508-29D1D37964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1"/>
            <a:r>
              <a:rPr lang="zh-CN" altLang="en-US" dirty="0"/>
              <a:t>麦子</a:t>
            </a:r>
            <a:endParaRPr lang="en-US" altLang="zh-CN" dirty="0"/>
          </a:p>
          <a:p>
            <a:pPr lvl="2"/>
            <a:r>
              <a:rPr lang="zh-CN" altLang="en-US" dirty="0"/>
              <a:t>天国之子：与弥赛亚的国度有份（被拣选）</a:t>
            </a:r>
            <a:endParaRPr lang="en-US" altLang="zh-CN" dirty="0"/>
          </a:p>
          <a:p>
            <a:pPr lvl="2"/>
            <a:r>
              <a:rPr lang="zh-CN" altLang="en-US" dirty="0"/>
              <a:t>义人</a:t>
            </a:r>
            <a:endParaRPr lang="en-US" altLang="zh-CN" dirty="0"/>
          </a:p>
          <a:p>
            <a:pPr lvl="3"/>
            <a:r>
              <a:rPr lang="zh-CN" altLang="en-US" dirty="0"/>
              <a:t>耶稣除去了一切叫人跌倒的和作恶的（番</a:t>
            </a:r>
            <a:r>
              <a:rPr lang="en-US" altLang="zh-CN" dirty="0"/>
              <a:t>1:3</a:t>
            </a:r>
            <a:r>
              <a:rPr lang="zh-CN" altLang="en-US" dirty="0"/>
              <a:t>）</a:t>
            </a:r>
            <a:endParaRPr lang="en-US" altLang="zh-CN" dirty="0"/>
          </a:p>
          <a:p>
            <a:pPr lvl="4"/>
            <a:r>
              <a:rPr lang="zh-CN" altLang="en-US" dirty="0"/>
              <a:t>不敬虔的人</a:t>
            </a:r>
            <a:endParaRPr lang="en-US" altLang="zh-CN" dirty="0"/>
          </a:p>
          <a:p>
            <a:pPr lvl="4"/>
            <a:r>
              <a:rPr lang="zh-CN" altLang="en-US" dirty="0"/>
              <a:t>不敬虔的事</a:t>
            </a:r>
            <a:endParaRPr lang="en-US" altLang="zh-CN" dirty="0"/>
          </a:p>
          <a:p>
            <a:pPr lvl="3"/>
            <a:r>
              <a:rPr lang="zh-CN" altLang="en-US" dirty="0"/>
              <a:t>要发光如日头（但</a:t>
            </a:r>
            <a:r>
              <a:rPr lang="en-US" altLang="zh-CN" dirty="0"/>
              <a:t>12:3</a:t>
            </a:r>
            <a:r>
              <a:rPr lang="zh-CN" altLang="en-US" dirty="0"/>
              <a:t>）</a:t>
            </a:r>
            <a:endParaRPr lang="en-US" altLang="zh-CN" dirty="0"/>
          </a:p>
          <a:p>
            <a:pPr lvl="4"/>
            <a:r>
              <a:rPr lang="zh-CN" altLang="en-US" dirty="0"/>
              <a:t>曾经是世上的光（太</a:t>
            </a:r>
            <a:r>
              <a:rPr lang="en-US" altLang="zh-CN" dirty="0"/>
              <a:t>5:14-16</a:t>
            </a:r>
            <a:r>
              <a:rPr lang="zh-CN" altLang="en-US" dirty="0"/>
              <a:t>）</a:t>
            </a:r>
            <a:endParaRPr lang="en-US" altLang="zh-CN" dirty="0"/>
          </a:p>
          <a:p>
            <a:pPr lvl="4"/>
            <a:r>
              <a:rPr lang="zh-CN" altLang="en-US" dirty="0"/>
              <a:t>天国完全降临时绽放完美</a:t>
            </a:r>
            <a:endParaRPr lang="en-US" altLang="zh-CN" dirty="0"/>
          </a:p>
          <a:p>
            <a:pPr lvl="1"/>
            <a:r>
              <a:rPr lang="zh-CN" altLang="en-US" dirty="0"/>
              <a:t>稗子</a:t>
            </a:r>
            <a:endParaRPr lang="en-US" altLang="zh-CN" dirty="0"/>
          </a:p>
          <a:p>
            <a:pPr lvl="2"/>
            <a:r>
              <a:rPr lang="zh-CN" altLang="en-US" dirty="0"/>
              <a:t>恶者之子：仇敌魔鬼的追随者</a:t>
            </a:r>
            <a:endParaRPr lang="en-US" altLang="zh-CN" dirty="0"/>
          </a:p>
          <a:p>
            <a:pPr lvl="2"/>
            <a:r>
              <a:rPr lang="zh-CN" altLang="en-US" dirty="0"/>
              <a:t>被薅出来用火焚烧：面临末世的审判</a:t>
            </a:r>
          </a:p>
        </p:txBody>
      </p:sp>
    </p:spTree>
    <p:extLst>
      <p:ext uri="{BB962C8B-B14F-4D97-AF65-F5344CB8AC3E}">
        <p14:creationId xmlns:p14="http://schemas.microsoft.com/office/powerpoint/2010/main" val="225213534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0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B71DF48-74C4-4E74-BEF6-99F6A79BE1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稗子的比喻和解释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565BF3D-A731-4812-85D4-4F7EAA7D41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几点注意</a:t>
            </a:r>
            <a:endParaRPr lang="en-US" altLang="zh-CN" dirty="0"/>
          </a:p>
          <a:p>
            <a:pPr lvl="1"/>
            <a:r>
              <a:rPr lang="zh-CN" altLang="en-US" dirty="0"/>
              <a:t>门徒与众不同之处</a:t>
            </a:r>
            <a:endParaRPr lang="en-US" altLang="zh-CN" dirty="0"/>
          </a:p>
          <a:p>
            <a:pPr lvl="2"/>
            <a:r>
              <a:rPr lang="zh-CN" altLang="en-US" dirty="0"/>
              <a:t>并非他们能理解耶稣的比喻</a:t>
            </a:r>
            <a:endParaRPr lang="en-US" altLang="zh-CN" dirty="0"/>
          </a:p>
          <a:p>
            <a:pPr lvl="2"/>
            <a:r>
              <a:rPr lang="zh-CN" altLang="en-US" dirty="0"/>
              <a:t>而是他们坚持要寻求解释（好的土壤）</a:t>
            </a:r>
            <a:endParaRPr lang="en-US" altLang="zh-CN" dirty="0"/>
          </a:p>
          <a:p>
            <a:pPr lvl="1"/>
            <a:r>
              <a:rPr lang="zh-CN" altLang="en-US" dirty="0"/>
              <a:t>麦子和稗子的混杂</a:t>
            </a:r>
            <a:endParaRPr lang="en-US" altLang="zh-CN" dirty="0"/>
          </a:p>
          <a:p>
            <a:pPr lvl="2"/>
            <a:r>
              <a:rPr lang="zh-CN" altLang="en-US" dirty="0"/>
              <a:t>是在整个世界范围内（而非教会内）</a:t>
            </a:r>
            <a:endParaRPr lang="en-US" altLang="zh-CN" dirty="0"/>
          </a:p>
          <a:p>
            <a:pPr lvl="2"/>
            <a:r>
              <a:rPr lang="zh-CN" altLang="en-US" dirty="0"/>
              <a:t>随着生命的成长被分辨出不同来</a:t>
            </a:r>
            <a:endParaRPr lang="en-US" altLang="zh-CN" dirty="0"/>
          </a:p>
          <a:p>
            <a:pPr lvl="1"/>
            <a:r>
              <a:rPr lang="zh-CN" altLang="en-US" dirty="0"/>
              <a:t>这个比喻要处理的</a:t>
            </a:r>
            <a:endParaRPr lang="en-US" altLang="zh-CN" dirty="0"/>
          </a:p>
          <a:p>
            <a:pPr lvl="2"/>
            <a:r>
              <a:rPr lang="zh-CN" altLang="en-US" dirty="0"/>
              <a:t>并非教会的处境（有假信徒混入教会）</a:t>
            </a:r>
            <a:endParaRPr lang="en-US" altLang="zh-CN" dirty="0"/>
          </a:p>
          <a:p>
            <a:pPr lvl="2"/>
            <a:r>
              <a:rPr lang="zh-CN" altLang="en-US" dirty="0"/>
              <a:t>而是天国如何临在世界，却没立即彻底消灭敌对者</a:t>
            </a:r>
          </a:p>
        </p:txBody>
      </p:sp>
    </p:spTree>
    <p:extLst>
      <p:ext uri="{BB962C8B-B14F-4D97-AF65-F5344CB8AC3E}">
        <p14:creationId xmlns:p14="http://schemas.microsoft.com/office/powerpoint/2010/main" val="4021326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总结</a:t>
            </a:r>
          </a:p>
        </p:txBody>
      </p:sp>
      <p:sp>
        <p:nvSpPr>
          <p:cNvPr id="4" name="内容占位符 3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sz="2800" dirty="0"/>
              <a:t>天国的降临</a:t>
            </a:r>
            <a:endParaRPr lang="en-US" altLang="zh-CN" sz="2800" dirty="0"/>
          </a:p>
          <a:p>
            <a:pPr lvl="1"/>
            <a:r>
              <a:rPr lang="zh-CN" altLang="en-US" sz="2400" dirty="0"/>
              <a:t>天国已经降临</a:t>
            </a:r>
            <a:endParaRPr lang="en-US" altLang="zh-CN" sz="2400" dirty="0"/>
          </a:p>
          <a:p>
            <a:pPr lvl="2"/>
            <a:r>
              <a:rPr lang="zh-CN" altLang="en-US" sz="2000" dirty="0"/>
              <a:t>是基督建立的</a:t>
            </a:r>
            <a:endParaRPr lang="en-US" altLang="zh-CN" sz="2000" dirty="0"/>
          </a:p>
          <a:p>
            <a:pPr lvl="2"/>
            <a:r>
              <a:rPr lang="zh-CN" altLang="en-US" sz="2000" dirty="0"/>
              <a:t>我们是被拣选的</a:t>
            </a:r>
            <a:endParaRPr lang="en-US" altLang="zh-CN" sz="2000" dirty="0"/>
          </a:p>
          <a:p>
            <a:pPr lvl="2"/>
            <a:r>
              <a:rPr lang="zh-CN" altLang="en-US" sz="2000" dirty="0"/>
              <a:t>义人和罪人混杂在一起</a:t>
            </a:r>
            <a:endParaRPr lang="en-US" altLang="zh-CN" sz="2000" dirty="0"/>
          </a:p>
          <a:p>
            <a:pPr lvl="1"/>
            <a:r>
              <a:rPr lang="zh-CN" altLang="en-US" sz="2400" dirty="0"/>
              <a:t>天国在末世要完全的降临</a:t>
            </a:r>
            <a:endParaRPr lang="en-US" altLang="zh-CN" sz="2400" dirty="0"/>
          </a:p>
          <a:p>
            <a:pPr lvl="2"/>
            <a:r>
              <a:rPr lang="zh-CN" altLang="en-US" sz="2000" dirty="0"/>
              <a:t>义人和罪人要被分别</a:t>
            </a:r>
            <a:endParaRPr lang="en-US" altLang="zh-CN" sz="2000" dirty="0"/>
          </a:p>
          <a:p>
            <a:pPr lvl="2"/>
            <a:r>
              <a:rPr lang="zh-CN" altLang="en-US" sz="2000" dirty="0"/>
              <a:t>义人进入神的国度，罪人接受永远的刑罚</a:t>
            </a:r>
            <a:endParaRPr lang="en-US" altLang="zh-CN" sz="2000" dirty="0"/>
          </a:p>
          <a:p>
            <a:r>
              <a:rPr lang="zh-CN" altLang="en-US" sz="2800" dirty="0"/>
              <a:t>我们的回应</a:t>
            </a:r>
            <a:endParaRPr lang="en-US" altLang="zh-CN" sz="2800" dirty="0"/>
          </a:p>
          <a:p>
            <a:pPr lvl="1"/>
            <a:r>
              <a:rPr lang="zh-CN" altLang="en-US" sz="2400" dirty="0"/>
              <a:t>对天国完全降临的期待</a:t>
            </a:r>
            <a:endParaRPr lang="en-US" altLang="zh-CN" sz="2400" dirty="0"/>
          </a:p>
          <a:p>
            <a:pPr lvl="1"/>
            <a:r>
              <a:rPr lang="zh-CN" altLang="en-US" sz="2400" dirty="0"/>
              <a:t>对传福音的热忱：末世的审判太可怕</a:t>
            </a:r>
            <a:endParaRPr lang="en-US" altLang="zh-CN" sz="2400" dirty="0"/>
          </a:p>
        </p:txBody>
      </p:sp>
    </p:spTree>
    <p:extLst>
      <p:ext uri="{BB962C8B-B14F-4D97-AF65-F5344CB8AC3E}">
        <p14:creationId xmlns:p14="http://schemas.microsoft.com/office/powerpoint/2010/main" val="2005823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马太福音</a:t>
            </a:r>
            <a:r>
              <a:rPr lang="en-US" altLang="zh-CN" dirty="0"/>
              <a:t> 13:24-30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altLang="zh-CN" sz="2800" baseline="30000" dirty="0"/>
              <a:t>        24</a:t>
            </a:r>
            <a:r>
              <a:rPr lang="zh-CN" altLang="en-US" sz="2800" dirty="0"/>
              <a:t>耶稣又设个比喻对他们说：“天国好像人撒好种在田里，</a:t>
            </a:r>
            <a:r>
              <a:rPr lang="en-US" altLang="zh-CN" sz="2800" baseline="30000" dirty="0"/>
              <a:t>25</a:t>
            </a:r>
            <a:r>
              <a:rPr lang="zh-CN" altLang="en-US" sz="2800" dirty="0"/>
              <a:t>及至人睡觉的时候，有仇敌来，将稗子撒在麦子里就走了。</a:t>
            </a:r>
            <a:r>
              <a:rPr lang="en-US" altLang="zh-CN" sz="2800" baseline="30000" dirty="0"/>
              <a:t>26</a:t>
            </a:r>
            <a:r>
              <a:rPr lang="zh-CN" altLang="en-US" sz="2800" dirty="0"/>
              <a:t>到长苗吐穗的时候，稗子也显出来。</a:t>
            </a:r>
            <a:r>
              <a:rPr lang="en-US" altLang="zh-CN" sz="2800" baseline="30000" dirty="0"/>
              <a:t>27</a:t>
            </a:r>
            <a:r>
              <a:rPr lang="zh-CN" altLang="en-US" sz="2800" dirty="0"/>
              <a:t>田主的仆人来告诉他说：‘主啊，你不是撒好种在田里吗？从哪里来的稗子呢？’</a:t>
            </a:r>
            <a:r>
              <a:rPr lang="en-US" altLang="zh-CN" sz="2800" baseline="30000" dirty="0"/>
              <a:t>28</a:t>
            </a:r>
            <a:r>
              <a:rPr lang="zh-CN" altLang="en-US" sz="2800" dirty="0"/>
              <a:t>主人说：‘这是仇敌做的。’仆人说：‘你要我们去薅出来吗？’</a:t>
            </a:r>
            <a:r>
              <a:rPr lang="en-US" altLang="zh-CN" sz="2800" baseline="30000" dirty="0"/>
              <a:t>29</a:t>
            </a:r>
            <a:r>
              <a:rPr lang="zh-CN" altLang="en-US" sz="2800" dirty="0"/>
              <a:t>主人说：‘不必，恐怕薅稗子，连麦子也拔出来。</a:t>
            </a:r>
            <a:r>
              <a:rPr lang="en-US" altLang="zh-CN" sz="2800" baseline="30000" dirty="0"/>
              <a:t>30</a:t>
            </a:r>
            <a:r>
              <a:rPr lang="zh-CN" altLang="en-US" sz="2800" dirty="0"/>
              <a:t>容这两样一齐长，等着收割。当收割的时候，我要对收割的人说：先将稗子薅出来，捆成捆，留着烧；惟有麦子要收在仓里。’”</a:t>
            </a:r>
            <a:endParaRPr lang="en-US" altLang="zh-CN" sz="2800" dirty="0"/>
          </a:p>
        </p:txBody>
      </p:sp>
    </p:spTree>
    <p:extLst>
      <p:ext uri="{BB962C8B-B14F-4D97-AF65-F5344CB8AC3E}">
        <p14:creationId xmlns:p14="http://schemas.microsoft.com/office/powerpoint/2010/main" val="13147669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马太福音</a:t>
            </a:r>
            <a:r>
              <a:rPr lang="en-US" altLang="zh-CN" dirty="0"/>
              <a:t> 13:36-43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altLang="zh-CN" sz="2800" baseline="30000" dirty="0"/>
              <a:t>        36</a:t>
            </a:r>
            <a:r>
              <a:rPr lang="zh-CN" altLang="en-US" sz="2800" dirty="0"/>
              <a:t>当下耶稣离开众人，进了房子。他的门徒进前来，说：“请把田间稗子的比喻讲给我们听。”</a:t>
            </a:r>
            <a:r>
              <a:rPr lang="en-US" altLang="zh-CN" sz="2800" baseline="30000" dirty="0"/>
              <a:t>37</a:t>
            </a:r>
            <a:r>
              <a:rPr lang="zh-CN" altLang="en-US" sz="2800" dirty="0"/>
              <a:t>他回答说：“那撒好种的就是人子，</a:t>
            </a:r>
            <a:r>
              <a:rPr lang="en-US" altLang="zh-CN" sz="2800" baseline="30000" dirty="0"/>
              <a:t>38</a:t>
            </a:r>
            <a:r>
              <a:rPr lang="zh-CN" altLang="en-US" sz="2800" dirty="0"/>
              <a:t>田地就是世界，好种就是天国之子；稗子就是那恶者之子，</a:t>
            </a:r>
            <a:r>
              <a:rPr lang="en-US" altLang="zh-CN" sz="2800" baseline="30000" dirty="0"/>
              <a:t>39</a:t>
            </a:r>
            <a:r>
              <a:rPr lang="zh-CN" altLang="en-US" sz="2800" dirty="0"/>
              <a:t>撒稗子的仇敌就是魔鬼；收割的时候就是世界的末了，收割的人就是天使。</a:t>
            </a:r>
            <a:r>
              <a:rPr lang="en-US" altLang="zh-CN" sz="2800" baseline="30000" dirty="0"/>
              <a:t>40</a:t>
            </a:r>
            <a:r>
              <a:rPr lang="zh-CN" altLang="en-US" sz="2800" dirty="0"/>
              <a:t>将稗子薅出来用火焚烧，世界的末了也要如此。</a:t>
            </a:r>
            <a:r>
              <a:rPr lang="en-US" altLang="zh-CN" sz="2800" baseline="30000" dirty="0"/>
              <a:t>41</a:t>
            </a:r>
            <a:r>
              <a:rPr lang="zh-CN" altLang="en-US" sz="2800" dirty="0"/>
              <a:t>人子要差遣使者，把一切叫人跌倒的和作恶的，从他国里挑出来，</a:t>
            </a:r>
            <a:r>
              <a:rPr lang="en-US" altLang="zh-CN" sz="2800" baseline="30000" dirty="0"/>
              <a:t>42</a:t>
            </a:r>
            <a:r>
              <a:rPr lang="zh-CN" altLang="en-US" sz="2800" dirty="0"/>
              <a:t>丢在火炉里，在那里必要哀哭切齿了。</a:t>
            </a:r>
            <a:r>
              <a:rPr lang="en-US" altLang="zh-CN" sz="2800" baseline="30000" dirty="0"/>
              <a:t>43</a:t>
            </a:r>
            <a:r>
              <a:rPr lang="zh-CN" altLang="en-US" sz="2800" dirty="0"/>
              <a:t>那时，义人在他们父的国里，要发出光来，像太阳一样。有耳可听的，就应当听！</a:t>
            </a:r>
            <a:endParaRPr lang="en-US" altLang="zh-CN" sz="2800" dirty="0"/>
          </a:p>
        </p:txBody>
      </p:sp>
    </p:spTree>
    <p:extLst>
      <p:ext uri="{BB962C8B-B14F-4D97-AF65-F5344CB8AC3E}">
        <p14:creationId xmlns:p14="http://schemas.microsoft.com/office/powerpoint/2010/main" val="36626151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天国的样式：第三篇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>
            <a:noAutofit/>
          </a:bodyPr>
          <a:lstStyle/>
          <a:p>
            <a:pPr>
              <a:spcBef>
                <a:spcPts val="768"/>
              </a:spcBef>
            </a:pPr>
            <a:r>
              <a:rPr lang="zh-CN" altLang="en-US" dirty="0"/>
              <a:t>天国的本质（太</a:t>
            </a:r>
            <a:r>
              <a:rPr lang="en-US" altLang="zh-CN" dirty="0"/>
              <a:t>11:2-13:53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>
              <a:lnSpc>
                <a:spcPct val="80000"/>
              </a:lnSpc>
              <a:spcBef>
                <a:spcPts val="768"/>
              </a:spcBef>
            </a:pPr>
            <a:r>
              <a:rPr lang="zh-CN" altLang="en-US" dirty="0"/>
              <a:t>叙事（太</a:t>
            </a:r>
            <a:r>
              <a:rPr lang="en-US" altLang="zh-CN" dirty="0"/>
              <a:t>11:2-12:50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>
              <a:lnSpc>
                <a:spcPct val="80000"/>
              </a:lnSpc>
              <a:spcBef>
                <a:spcPts val="768"/>
              </a:spcBef>
            </a:pPr>
            <a:r>
              <a:rPr lang="zh-CN" altLang="en-US" dirty="0"/>
              <a:t>第三篇讲论：天国的比喻（太</a:t>
            </a:r>
            <a:r>
              <a:rPr lang="en-US" altLang="zh-CN" dirty="0"/>
              <a:t>13:1-53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>
              <a:lnSpc>
                <a:spcPct val="80000"/>
              </a:lnSpc>
              <a:spcBef>
                <a:spcPts val="768"/>
              </a:spcBef>
            </a:pPr>
            <a:r>
              <a:rPr lang="zh-CN" altLang="en-US" dirty="0"/>
              <a:t>撒种的比喻（太</a:t>
            </a:r>
            <a:r>
              <a:rPr lang="en-US" altLang="zh-CN" dirty="0"/>
              <a:t>13:1-9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>
              <a:lnSpc>
                <a:spcPct val="80000"/>
              </a:lnSpc>
              <a:spcBef>
                <a:spcPts val="768"/>
              </a:spcBef>
            </a:pPr>
            <a:r>
              <a:rPr lang="zh-CN" altLang="en-US" dirty="0"/>
              <a:t>耶稣用比喻的目的（太</a:t>
            </a:r>
            <a:r>
              <a:rPr lang="en-US" altLang="zh-CN" dirty="0"/>
              <a:t>13:10-17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>
              <a:lnSpc>
                <a:spcPct val="80000"/>
              </a:lnSpc>
              <a:spcBef>
                <a:spcPts val="768"/>
              </a:spcBef>
            </a:pPr>
            <a:r>
              <a:rPr lang="zh-CN" altLang="en-US" dirty="0"/>
              <a:t>撒种比喻的解释（太</a:t>
            </a:r>
            <a:r>
              <a:rPr lang="en-US" altLang="zh-CN" dirty="0"/>
              <a:t>13:18-23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>
              <a:lnSpc>
                <a:spcPct val="80000"/>
              </a:lnSpc>
              <a:spcBef>
                <a:spcPts val="768"/>
              </a:spcBef>
            </a:pPr>
            <a:r>
              <a:rPr lang="zh-CN" altLang="en-US" dirty="0">
                <a:solidFill>
                  <a:srgbClr val="FFC000"/>
                </a:solidFill>
              </a:rPr>
              <a:t>稗子的比喻（太</a:t>
            </a:r>
            <a:r>
              <a:rPr lang="en-US" altLang="zh-CN" dirty="0">
                <a:solidFill>
                  <a:srgbClr val="FFC000"/>
                </a:solidFill>
              </a:rPr>
              <a:t>13:24-30</a:t>
            </a:r>
            <a:r>
              <a:rPr lang="zh-CN" altLang="en-US" dirty="0">
                <a:solidFill>
                  <a:srgbClr val="FFC000"/>
                </a:solidFill>
              </a:rPr>
              <a:t>）</a:t>
            </a:r>
            <a:endParaRPr lang="en-US" altLang="zh-CN" dirty="0">
              <a:solidFill>
                <a:srgbClr val="FFC000"/>
              </a:solidFill>
            </a:endParaRPr>
          </a:p>
          <a:p>
            <a:pPr lvl="2">
              <a:lnSpc>
                <a:spcPct val="80000"/>
              </a:lnSpc>
              <a:spcBef>
                <a:spcPts val="768"/>
              </a:spcBef>
            </a:pPr>
            <a:r>
              <a:rPr lang="zh-CN" altLang="en-US" dirty="0"/>
              <a:t>芥菜种和面酵的比喻（太</a:t>
            </a:r>
            <a:r>
              <a:rPr lang="en-US" altLang="zh-CN" dirty="0"/>
              <a:t>13:31-33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>
              <a:lnSpc>
                <a:spcPct val="80000"/>
              </a:lnSpc>
              <a:spcBef>
                <a:spcPts val="768"/>
              </a:spcBef>
            </a:pPr>
            <a:r>
              <a:rPr lang="zh-CN" altLang="en-US" dirty="0"/>
              <a:t>比喻应验了先知的话（太</a:t>
            </a:r>
            <a:r>
              <a:rPr lang="en-US" altLang="zh-CN" dirty="0"/>
              <a:t>13:34-35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>
              <a:lnSpc>
                <a:spcPct val="80000"/>
              </a:lnSpc>
              <a:spcBef>
                <a:spcPts val="768"/>
              </a:spcBef>
            </a:pPr>
            <a:r>
              <a:rPr lang="zh-CN" altLang="en-US" dirty="0">
                <a:solidFill>
                  <a:srgbClr val="FFC000"/>
                </a:solidFill>
              </a:rPr>
              <a:t>稗子比喻的解释（太</a:t>
            </a:r>
            <a:r>
              <a:rPr lang="en-US" altLang="zh-CN" dirty="0">
                <a:solidFill>
                  <a:srgbClr val="FFC000"/>
                </a:solidFill>
              </a:rPr>
              <a:t>13:36-43</a:t>
            </a:r>
            <a:r>
              <a:rPr lang="zh-CN" altLang="en-US" dirty="0">
                <a:solidFill>
                  <a:srgbClr val="FFC000"/>
                </a:solidFill>
              </a:rPr>
              <a:t>）</a:t>
            </a:r>
            <a:endParaRPr lang="en-US" altLang="zh-CN" dirty="0">
              <a:solidFill>
                <a:srgbClr val="FFC000"/>
              </a:solidFill>
            </a:endParaRPr>
          </a:p>
          <a:p>
            <a:pPr lvl="2">
              <a:lnSpc>
                <a:spcPct val="80000"/>
              </a:lnSpc>
              <a:spcBef>
                <a:spcPts val="768"/>
              </a:spcBef>
            </a:pPr>
            <a:r>
              <a:rPr lang="zh-CN" altLang="en-US" dirty="0"/>
              <a:t>藏宝和贵重珍珠的比喻（太</a:t>
            </a:r>
            <a:r>
              <a:rPr lang="en-US" altLang="zh-CN" dirty="0"/>
              <a:t>13:44-46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>
              <a:lnSpc>
                <a:spcPct val="80000"/>
              </a:lnSpc>
              <a:spcBef>
                <a:spcPts val="768"/>
              </a:spcBef>
            </a:pPr>
            <a:r>
              <a:rPr lang="zh-CN" altLang="en-US" dirty="0"/>
              <a:t>撒网和文士的比喻（太</a:t>
            </a:r>
            <a:r>
              <a:rPr lang="en-US" altLang="zh-CN" dirty="0"/>
              <a:t>13:47-53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>
              <a:spcBef>
                <a:spcPts val="768"/>
              </a:spcBef>
            </a:pPr>
            <a:endParaRPr lang="en-US" altLang="zh-CN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37382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4835B4B-228C-437E-81BF-07AF3122FA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回顾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662D530-3AF1-4959-AF05-F3A62BFBB5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撒种的比喻</a:t>
            </a:r>
            <a:endParaRPr lang="en-US" altLang="zh-CN" dirty="0"/>
          </a:p>
          <a:p>
            <a:pPr lvl="1"/>
            <a:r>
              <a:rPr lang="zh-CN" altLang="en-US" dirty="0"/>
              <a:t>不好的土壤：不结果实的土壤</a:t>
            </a:r>
            <a:endParaRPr lang="en-US" altLang="zh-CN" dirty="0"/>
          </a:p>
          <a:p>
            <a:pPr lvl="2"/>
            <a:r>
              <a:rPr lang="zh-CN" altLang="en-US" dirty="0"/>
              <a:t>紧闭的心</a:t>
            </a:r>
            <a:endParaRPr lang="en-US" altLang="zh-CN" dirty="0"/>
          </a:p>
          <a:p>
            <a:pPr lvl="2"/>
            <a:r>
              <a:rPr lang="zh-CN" altLang="en-US" dirty="0"/>
              <a:t>没有根基的心</a:t>
            </a:r>
            <a:endParaRPr lang="en-US" altLang="zh-CN" dirty="0"/>
          </a:p>
          <a:p>
            <a:pPr lvl="2"/>
            <a:r>
              <a:rPr lang="zh-CN" altLang="en-US" dirty="0"/>
              <a:t>被迷惑的心</a:t>
            </a:r>
            <a:endParaRPr lang="en-US" altLang="zh-CN" dirty="0"/>
          </a:p>
          <a:p>
            <a:pPr lvl="1"/>
            <a:r>
              <a:rPr lang="zh-CN" altLang="en-US" dirty="0"/>
              <a:t>好的土壤：结果实的土壤</a:t>
            </a:r>
            <a:endParaRPr lang="en-US" altLang="zh-CN" dirty="0"/>
          </a:p>
          <a:p>
            <a:r>
              <a:rPr lang="zh-CN" altLang="en-US" dirty="0"/>
              <a:t>从两方面看比喻的目的</a:t>
            </a:r>
            <a:endParaRPr lang="en-US" altLang="zh-CN" dirty="0"/>
          </a:p>
          <a:p>
            <a:pPr lvl="1"/>
            <a:r>
              <a:rPr lang="zh-CN" altLang="en-US" dirty="0"/>
              <a:t>宣扬天国已经来临</a:t>
            </a:r>
            <a:endParaRPr lang="en-US" altLang="zh-CN" dirty="0"/>
          </a:p>
          <a:p>
            <a:pPr lvl="1"/>
            <a:r>
              <a:rPr lang="zh-CN" altLang="en-US" dirty="0"/>
              <a:t>激发听众的回应</a:t>
            </a:r>
            <a:endParaRPr lang="en-US" altLang="zh-CN" dirty="0"/>
          </a:p>
          <a:p>
            <a:r>
              <a:rPr lang="zh-CN" altLang="en-US" dirty="0"/>
              <a:t>问题：天国之子和恶者之子要立刻分开吗？</a:t>
            </a:r>
            <a:endParaRPr lang="en-US" altLang="zh-CN" dirty="0"/>
          </a:p>
          <a:p>
            <a:pPr lvl="1"/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697055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0592812-E723-4B56-8D47-30BB18CAF3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稗子的比喻和解释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5531291-EB74-4DFD-9AFD-43D6D1EE73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稗子的比喻</a:t>
            </a:r>
            <a:endParaRPr lang="en-US" altLang="zh-CN" dirty="0"/>
          </a:p>
          <a:p>
            <a:pPr lvl="1"/>
            <a:r>
              <a:rPr lang="zh-CN" altLang="en-US" dirty="0"/>
              <a:t>听众</a:t>
            </a:r>
            <a:endParaRPr lang="en-US" altLang="zh-CN" dirty="0"/>
          </a:p>
          <a:p>
            <a:pPr lvl="2"/>
            <a:r>
              <a:rPr lang="zh-CN" altLang="en-US" dirty="0"/>
              <a:t>群众：只听到比喻</a:t>
            </a:r>
            <a:endParaRPr lang="en-US" altLang="zh-CN" dirty="0"/>
          </a:p>
          <a:p>
            <a:pPr lvl="2"/>
            <a:r>
              <a:rPr lang="zh-CN" altLang="en-US" dirty="0"/>
              <a:t>门徒：同时听到比喻和解释</a:t>
            </a:r>
            <a:endParaRPr lang="en-US" altLang="zh-CN" dirty="0"/>
          </a:p>
          <a:p>
            <a:pPr lvl="2"/>
            <a:r>
              <a:rPr lang="zh-CN" altLang="en-US" dirty="0"/>
              <a:t>太</a:t>
            </a:r>
            <a:r>
              <a:rPr lang="en-US" altLang="zh-CN" dirty="0"/>
              <a:t>13:34 </a:t>
            </a:r>
            <a:r>
              <a:rPr lang="zh-CN" altLang="en-US" dirty="0"/>
              <a:t>这都是耶稣用比喻对</a:t>
            </a:r>
            <a:r>
              <a:rPr lang="zh-CN" altLang="en-US" dirty="0">
                <a:solidFill>
                  <a:srgbClr val="FFC000"/>
                </a:solidFill>
              </a:rPr>
              <a:t>众人</a:t>
            </a:r>
            <a:r>
              <a:rPr lang="zh-CN" altLang="en-US" dirty="0"/>
              <a:t>说的话</a:t>
            </a:r>
            <a:endParaRPr lang="en-US" altLang="zh-CN" dirty="0"/>
          </a:p>
          <a:p>
            <a:pPr lvl="1"/>
            <a:r>
              <a:rPr lang="zh-CN" altLang="en-US" dirty="0"/>
              <a:t>关联点</a:t>
            </a:r>
            <a:endParaRPr lang="en-US" altLang="zh-CN" dirty="0"/>
          </a:p>
          <a:p>
            <a:pPr lvl="2"/>
            <a:r>
              <a:rPr lang="zh-CN" altLang="en-US" dirty="0"/>
              <a:t>撒种的人</a:t>
            </a:r>
            <a:endParaRPr lang="en-US" altLang="zh-CN" dirty="0"/>
          </a:p>
          <a:p>
            <a:pPr lvl="2"/>
            <a:r>
              <a:rPr lang="zh-CN" altLang="en-US" dirty="0"/>
              <a:t>麦子</a:t>
            </a:r>
            <a:endParaRPr lang="en-US" altLang="zh-CN" dirty="0"/>
          </a:p>
          <a:p>
            <a:pPr lvl="2"/>
            <a:r>
              <a:rPr lang="zh-CN" altLang="en-US" dirty="0"/>
              <a:t>稗子</a:t>
            </a:r>
          </a:p>
        </p:txBody>
      </p:sp>
    </p:spTree>
    <p:extLst>
      <p:ext uri="{BB962C8B-B14F-4D97-AF65-F5344CB8AC3E}">
        <p14:creationId xmlns:p14="http://schemas.microsoft.com/office/powerpoint/2010/main" val="41598711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B1B0666-8BBB-48E5-9690-295043ED3B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稗子的比喻和解释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334BE58-B218-40BF-8807-B6A1F497FF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1"/>
            <a:r>
              <a:rPr lang="zh-CN" altLang="en-US" dirty="0"/>
              <a:t>撒种的人</a:t>
            </a:r>
            <a:endParaRPr lang="en-US" altLang="zh-CN" dirty="0"/>
          </a:p>
          <a:p>
            <a:pPr lvl="2"/>
            <a:r>
              <a:rPr lang="zh-CN" altLang="en-US" dirty="0"/>
              <a:t>撒的种子：好种</a:t>
            </a:r>
            <a:endParaRPr lang="en-US" altLang="zh-CN" dirty="0"/>
          </a:p>
          <a:p>
            <a:pPr lvl="2"/>
            <a:r>
              <a:rPr lang="zh-CN" altLang="en-US" dirty="0"/>
              <a:t>撒种的地方：田地</a:t>
            </a:r>
            <a:endParaRPr lang="en-US" altLang="zh-CN" dirty="0"/>
          </a:p>
          <a:p>
            <a:pPr lvl="2"/>
            <a:r>
              <a:rPr lang="zh-CN" altLang="en-US" dirty="0"/>
              <a:t>撒种的人</a:t>
            </a:r>
            <a:r>
              <a:rPr lang="en-US" altLang="zh-CN" dirty="0"/>
              <a:t>=</a:t>
            </a:r>
            <a:r>
              <a:rPr lang="zh-CN" altLang="en-US" dirty="0"/>
              <a:t>田主</a:t>
            </a:r>
            <a:r>
              <a:rPr lang="en-US" altLang="zh-CN" dirty="0"/>
              <a:t>=</a:t>
            </a:r>
            <a:r>
              <a:rPr lang="zh-CN" altLang="en-US" dirty="0"/>
              <a:t>指挥收割的人</a:t>
            </a:r>
            <a:endParaRPr lang="en-US" altLang="zh-CN" dirty="0"/>
          </a:p>
          <a:p>
            <a:pPr lvl="1"/>
            <a:r>
              <a:rPr lang="zh-CN" altLang="en-US" dirty="0"/>
              <a:t>麦子和稗子</a:t>
            </a:r>
            <a:endParaRPr lang="en-US" altLang="zh-CN" dirty="0"/>
          </a:p>
          <a:p>
            <a:pPr lvl="2"/>
            <a:r>
              <a:rPr lang="zh-CN" altLang="en-US" dirty="0"/>
              <a:t>麦子</a:t>
            </a:r>
            <a:endParaRPr lang="en-US" altLang="zh-CN" dirty="0"/>
          </a:p>
          <a:p>
            <a:pPr lvl="3"/>
            <a:r>
              <a:rPr lang="zh-CN" altLang="en-US" dirty="0"/>
              <a:t>田主人撒的</a:t>
            </a:r>
            <a:endParaRPr lang="en-US" altLang="zh-CN" dirty="0"/>
          </a:p>
          <a:p>
            <a:pPr lvl="3"/>
            <a:r>
              <a:rPr lang="zh-CN" altLang="en-US" dirty="0"/>
              <a:t>收割的时候要收在仓里</a:t>
            </a:r>
            <a:endParaRPr lang="en-US" altLang="zh-CN" dirty="0"/>
          </a:p>
          <a:p>
            <a:pPr lvl="2"/>
            <a:r>
              <a:rPr lang="zh-CN" altLang="en-US" dirty="0"/>
              <a:t>稗子</a:t>
            </a:r>
            <a:endParaRPr lang="en-US" altLang="zh-CN" dirty="0"/>
          </a:p>
          <a:p>
            <a:pPr lvl="3"/>
            <a:r>
              <a:rPr lang="zh-CN" altLang="en-US" dirty="0"/>
              <a:t>仇敌撒的</a:t>
            </a:r>
            <a:endParaRPr lang="en-US" altLang="zh-CN" dirty="0"/>
          </a:p>
          <a:p>
            <a:pPr lvl="3"/>
            <a:r>
              <a:rPr lang="zh-CN" altLang="en-US" dirty="0"/>
              <a:t>收割的时候要薅出来留着烧</a:t>
            </a:r>
            <a:endParaRPr lang="en-US" altLang="zh-CN" dirty="0"/>
          </a:p>
          <a:p>
            <a:pPr lvl="2"/>
            <a:r>
              <a:rPr lang="zh-CN" altLang="en-US" dirty="0"/>
              <a:t>麦子和稗子：容这两样一齐长，等着收割</a:t>
            </a:r>
          </a:p>
        </p:txBody>
      </p:sp>
    </p:spTree>
    <p:extLst>
      <p:ext uri="{BB962C8B-B14F-4D97-AF65-F5344CB8AC3E}">
        <p14:creationId xmlns:p14="http://schemas.microsoft.com/office/powerpoint/2010/main" val="290247603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0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A943DD5-367C-4C3B-9F6C-6A70B29EF1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稗子的比喻和解释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91FD3CE-8966-4FCF-A490-993078C1B5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稗子比喻的解释</a:t>
            </a:r>
            <a:endParaRPr lang="en-US" altLang="zh-CN" dirty="0"/>
          </a:p>
          <a:p>
            <a:pPr lvl="1"/>
            <a:r>
              <a:rPr lang="zh-CN" altLang="en-US" dirty="0"/>
              <a:t>主旨：对天国完全降临的期待</a:t>
            </a:r>
            <a:endParaRPr lang="en-US" altLang="zh-CN" dirty="0"/>
          </a:p>
          <a:p>
            <a:pPr lvl="2"/>
            <a:r>
              <a:rPr lang="zh-CN" altLang="en-US" dirty="0"/>
              <a:t>田主撒好种：天国已经降临</a:t>
            </a:r>
            <a:endParaRPr lang="en-US" altLang="zh-CN" dirty="0"/>
          </a:p>
          <a:p>
            <a:pPr lvl="2"/>
            <a:r>
              <a:rPr lang="zh-CN" altLang="en-US" dirty="0"/>
              <a:t>收割的时候：天国要在最后审判时完全降临</a:t>
            </a:r>
            <a:endParaRPr lang="en-US" altLang="zh-CN" dirty="0"/>
          </a:p>
          <a:p>
            <a:pPr lvl="1"/>
            <a:r>
              <a:rPr lang="zh-CN" altLang="en-US" dirty="0"/>
              <a:t>田地</a:t>
            </a:r>
            <a:endParaRPr lang="en-US" altLang="zh-CN" dirty="0"/>
          </a:p>
          <a:p>
            <a:pPr lvl="2"/>
            <a:r>
              <a:rPr lang="zh-CN" altLang="en-US" dirty="0"/>
              <a:t>不是指以色列</a:t>
            </a:r>
            <a:endParaRPr lang="en-US" altLang="zh-CN" dirty="0"/>
          </a:p>
          <a:p>
            <a:pPr lvl="2"/>
            <a:r>
              <a:rPr lang="zh-CN" altLang="en-US" dirty="0"/>
              <a:t>不是指教会</a:t>
            </a:r>
            <a:endParaRPr lang="en-US" altLang="zh-CN" dirty="0"/>
          </a:p>
          <a:p>
            <a:pPr lvl="2"/>
            <a:r>
              <a:rPr lang="zh-CN" altLang="en-US" dirty="0"/>
              <a:t>是指整个世界（太</a:t>
            </a:r>
            <a:r>
              <a:rPr lang="en-US" altLang="zh-CN" dirty="0"/>
              <a:t>13:38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世界有一个末了</a:t>
            </a:r>
            <a:endParaRPr lang="en-US" altLang="zh-CN" dirty="0"/>
          </a:p>
          <a:p>
            <a:pPr lvl="2"/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643014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CD48A7D-7441-4334-BC32-7E6040230A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稗子的比喻和解释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0EC211E-083F-498E-B052-49778E6356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1"/>
            <a:r>
              <a:rPr lang="zh-CN" altLang="en-US" dirty="0"/>
              <a:t>撒好种的人</a:t>
            </a:r>
            <a:endParaRPr lang="en-US" altLang="zh-CN" dirty="0"/>
          </a:p>
          <a:p>
            <a:pPr lvl="2"/>
            <a:r>
              <a:rPr lang="zh-CN" altLang="en-US" dirty="0"/>
              <a:t>人子</a:t>
            </a:r>
            <a:endParaRPr lang="en-US" altLang="zh-CN" dirty="0"/>
          </a:p>
          <a:p>
            <a:pPr lvl="3"/>
            <a:r>
              <a:rPr lang="zh-CN" altLang="en-US" dirty="0"/>
              <a:t>弥赛亚的别称（但</a:t>
            </a:r>
            <a:r>
              <a:rPr lang="en-US" altLang="zh-CN" dirty="0"/>
              <a:t>7:13-14</a:t>
            </a:r>
            <a:r>
              <a:rPr lang="zh-CN" altLang="en-US" dirty="0"/>
              <a:t>）</a:t>
            </a:r>
            <a:endParaRPr lang="en-US" altLang="zh-CN" dirty="0"/>
          </a:p>
          <a:p>
            <a:pPr lvl="3"/>
            <a:r>
              <a:rPr lang="zh-CN" altLang="en-US" dirty="0"/>
              <a:t>耶稣的自称</a:t>
            </a:r>
          </a:p>
          <a:p>
            <a:pPr lvl="2"/>
            <a:r>
              <a:rPr lang="zh-CN" altLang="en-US" dirty="0"/>
              <a:t>人子的身份</a:t>
            </a:r>
            <a:endParaRPr lang="en-US" altLang="zh-CN" dirty="0"/>
          </a:p>
          <a:p>
            <a:pPr lvl="3"/>
            <a:r>
              <a:rPr lang="zh-CN" altLang="en-US" dirty="0"/>
              <a:t>天国的建立者：撒好种</a:t>
            </a:r>
            <a:endParaRPr lang="en-US" altLang="zh-CN" dirty="0"/>
          </a:p>
          <a:p>
            <a:pPr lvl="4"/>
            <a:r>
              <a:rPr lang="zh-CN" altLang="en-US" dirty="0"/>
              <a:t>呼召天国的子民</a:t>
            </a:r>
            <a:endParaRPr lang="en-US" altLang="zh-CN" dirty="0"/>
          </a:p>
          <a:p>
            <a:pPr lvl="4"/>
            <a:r>
              <a:rPr lang="zh-CN" altLang="en-US" dirty="0"/>
              <a:t>不仅仅局限在以色列中</a:t>
            </a:r>
            <a:endParaRPr lang="en-US" altLang="zh-CN" dirty="0"/>
          </a:p>
          <a:p>
            <a:pPr lvl="3"/>
            <a:r>
              <a:rPr lang="zh-CN" altLang="en-US" dirty="0"/>
              <a:t>全世界的主宰者：田主</a:t>
            </a:r>
            <a:endParaRPr lang="en-US" altLang="zh-CN" dirty="0"/>
          </a:p>
          <a:p>
            <a:pPr lvl="4"/>
            <a:r>
              <a:rPr lang="zh-CN" altLang="en-US" dirty="0"/>
              <a:t>耶稣统治的权柄（太</a:t>
            </a:r>
            <a:r>
              <a:rPr lang="en-US" altLang="zh-CN" dirty="0"/>
              <a:t>28:18</a:t>
            </a:r>
            <a:r>
              <a:rPr lang="zh-CN" altLang="en-US" dirty="0"/>
              <a:t>）</a:t>
            </a:r>
            <a:endParaRPr lang="en-US" altLang="zh-CN" dirty="0"/>
          </a:p>
          <a:p>
            <a:pPr lvl="3"/>
            <a:r>
              <a:rPr lang="zh-CN" altLang="en-US" dirty="0"/>
              <a:t>末世的审判者：指挥收割</a:t>
            </a:r>
            <a:endParaRPr lang="en-US" altLang="zh-CN" dirty="0"/>
          </a:p>
          <a:p>
            <a:pPr lvl="4"/>
            <a:r>
              <a:rPr lang="zh-CN" altLang="en-US" dirty="0"/>
              <a:t>除去一切叫人跌倒的和作恶的（太</a:t>
            </a:r>
            <a:r>
              <a:rPr lang="en-US" altLang="zh-CN" dirty="0"/>
              <a:t>13:41</a:t>
            </a:r>
            <a:r>
              <a:rPr lang="zh-CN" altLang="en-US" dirty="0"/>
              <a:t>）</a:t>
            </a:r>
            <a:endParaRPr lang="en-US" altLang="zh-CN" dirty="0"/>
          </a:p>
          <a:p>
            <a:pPr lvl="4"/>
            <a:r>
              <a:rPr lang="zh-CN" altLang="en-US" dirty="0"/>
              <a:t>把从祂国里挑出来的丢在火炉里（太</a:t>
            </a:r>
            <a:r>
              <a:rPr lang="en-US" altLang="zh-CN" dirty="0"/>
              <a:t>13:42</a:t>
            </a:r>
            <a:r>
              <a:rPr lang="zh-CN" altLang="en-US" dirty="0"/>
              <a:t>）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81311334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31045</TotalTime>
  <Words>997</Words>
  <Application>Microsoft Office PowerPoint</Application>
  <PresentationFormat>全屏显示(4:3)</PresentationFormat>
  <Paragraphs>116</Paragraphs>
  <Slides>12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16" baseType="lpstr">
      <vt:lpstr>微软雅黑</vt:lpstr>
      <vt:lpstr>Arial</vt:lpstr>
      <vt:lpstr>Calibri</vt:lpstr>
      <vt:lpstr>Office 主题</vt:lpstr>
      <vt:lpstr>马太福音 13:24-30,36-43</vt:lpstr>
      <vt:lpstr>马太福音 13:24-30</vt:lpstr>
      <vt:lpstr>马太福音 13:36-43</vt:lpstr>
      <vt:lpstr>天国的样式：第三篇</vt:lpstr>
      <vt:lpstr>回顾</vt:lpstr>
      <vt:lpstr>稗子的比喻和解释</vt:lpstr>
      <vt:lpstr>稗子的比喻和解释</vt:lpstr>
      <vt:lpstr>稗子的比喻和解释</vt:lpstr>
      <vt:lpstr>稗子的比喻和解释</vt:lpstr>
      <vt:lpstr>稗子的比喻和解释</vt:lpstr>
      <vt:lpstr>稗子的比喻和解释</vt:lpstr>
      <vt:lpstr>总结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主仆制作   QQ:191760425</dc:title>
  <dc:subject>主仆制作   QQ:191760425</dc:subject>
  <dc:creator>Elim</dc:creator>
  <dc:description>主仆制作   QQ:191760425</dc:description>
  <cp:lastModifiedBy>Elim</cp:lastModifiedBy>
  <cp:revision>1743</cp:revision>
  <dcterms:modified xsi:type="dcterms:W3CDTF">2020-04-18T06:28:11Z</dcterms:modified>
</cp:coreProperties>
</file>