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6" r:id="rId5"/>
    <p:sldId id="258" r:id="rId6"/>
    <p:sldId id="265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4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5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5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8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0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7A809F-96F0-4117-A463-DACC8990DB25}" type="datetimeFigureOut">
              <a:rPr lang="zh-CN" altLang="en-US" smtClean="0"/>
              <a:t>2020/3/27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7A809F-96F0-4117-A463-DACC8990DB25}" type="datetimeFigureOut">
              <a:rPr lang="zh-CN" altLang="en-US" smtClean="0"/>
              <a:t>2020/3/27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3C508-9016-45B7-8D97-B2D63F097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6 </a:t>
            </a:r>
            <a:r>
              <a:rPr lang="zh-CN" altLang="en-US" sz="5400" dirty="0"/>
              <a:t>我信圣而公之教会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43646D-4C24-43C0-93D8-CCC3F3D32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主日学之教会论</a:t>
            </a:r>
          </a:p>
        </p:txBody>
      </p:sp>
    </p:spTree>
    <p:extLst>
      <p:ext uri="{BB962C8B-B14F-4D97-AF65-F5344CB8AC3E}">
        <p14:creationId xmlns:p14="http://schemas.microsoft.com/office/powerpoint/2010/main" val="1546969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31AC92-E43D-4404-9C27-F52F398C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教会是要被信的吗？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F1EBF5-E884-4F7D-9215-67C6550A9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81358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教会是涉及基督徒信仰的重大问题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对教会的多种定义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定睛于使徒福音来认识教会：三个原因</a:t>
            </a:r>
          </a:p>
        </p:txBody>
      </p:sp>
    </p:spTree>
    <p:extLst>
      <p:ext uri="{BB962C8B-B14F-4D97-AF65-F5344CB8AC3E}">
        <p14:creationId xmlns:p14="http://schemas.microsoft.com/office/powerpoint/2010/main" val="34560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使徒的教会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使徒被基督授予权柄为祂建立教会（太</a:t>
            </a:r>
            <a:r>
              <a:rPr lang="en-US" altLang="zh-CN" dirty="0"/>
              <a:t>16:18</a:t>
            </a:r>
            <a:r>
              <a:rPr lang="zh-CN" altLang="en-US" dirty="0"/>
              <a:t>）；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使徒所立下的根基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这根基一次立下，永不动摇；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这根基是耶稣基督，而非使徒自己（林前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11</a:t>
            </a:r>
            <a:r>
              <a:rPr lang="zh-CN" altLang="en-US" dirty="0"/>
              <a:t>）；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使徒的作用是独特，不可重复的；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教会要完成大</a:t>
            </a:r>
            <a:r>
              <a:rPr lang="zh-CN" altLang="en-US"/>
              <a:t>使命，延续使徒的工作。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779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使徒的教会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1035558" lvl="1" indent="-742950">
              <a:buFont typeface="+mj-lt"/>
              <a:buAutoNum type="romanUcPeriod" startAt="3"/>
            </a:pPr>
            <a:r>
              <a:rPr lang="zh-CN" altLang="en-US" dirty="0"/>
              <a:t>使徒的作用是独特，不可重复的；</a:t>
            </a:r>
            <a:endParaRPr lang="en-US" altLang="zh-CN" dirty="0"/>
          </a:p>
          <a:p>
            <a:pPr marL="1218438" lvl="2" indent="-742950">
              <a:buFont typeface="Wingdings" panose="05000000000000000000" pitchFamily="2" charset="2"/>
              <a:buChar char="Ø"/>
            </a:pPr>
            <a:r>
              <a:rPr lang="zh-CN" altLang="en-US" sz="3200" i="1" dirty="0"/>
              <a:t>使徒领受神的启示</a:t>
            </a:r>
            <a:endParaRPr lang="en-US" altLang="zh-CN" sz="3200" i="1" dirty="0"/>
          </a:p>
          <a:p>
            <a:pPr marL="1218438" lvl="2" indent="-742950">
              <a:buFont typeface="Wingdings" panose="05000000000000000000" pitchFamily="2" charset="2"/>
              <a:buChar char="Ø"/>
            </a:pPr>
            <a:r>
              <a:rPr lang="zh-CN" altLang="en-US" sz="3200" i="1" dirty="0"/>
              <a:t>使徒的权柄有神迹奇事作为印证</a:t>
            </a:r>
            <a:endParaRPr lang="en-US" altLang="zh-CN" sz="3200" i="1" dirty="0"/>
          </a:p>
          <a:p>
            <a:pPr marL="1218438" lvl="2" indent="-742950">
              <a:buFont typeface="Wingdings" panose="05000000000000000000" pitchFamily="2" charset="2"/>
              <a:buChar char="Ø"/>
            </a:pPr>
            <a:r>
              <a:rPr lang="zh-CN" altLang="en-US" sz="3200" i="1" dirty="0"/>
              <a:t>使徒写下这启示，并在教会中流传延续</a:t>
            </a:r>
            <a:endParaRPr lang="en-US" altLang="zh-CN" sz="3200" i="1" dirty="0"/>
          </a:p>
          <a:p>
            <a:pPr marL="1218438" lvl="2" indent="-742950">
              <a:buFont typeface="Wingdings" panose="05000000000000000000" pitchFamily="2" charset="2"/>
              <a:buChar char="Ø"/>
            </a:pPr>
            <a:r>
              <a:rPr lang="zh-CN" altLang="en-US" sz="3200" i="1" dirty="0"/>
              <a:t>早期教会见证使徒教导的一致性</a:t>
            </a:r>
            <a:endParaRPr lang="en-US" altLang="zh-CN" sz="3200" i="1" dirty="0"/>
          </a:p>
          <a:p>
            <a:pPr marL="1218438" lvl="2" indent="-742950">
              <a:buFont typeface="Wingdings" panose="05000000000000000000" pitchFamily="2" charset="2"/>
              <a:buChar char="Ø"/>
            </a:pPr>
            <a:r>
              <a:rPr lang="zh-CN" altLang="en-US" sz="3200" i="1" dirty="0"/>
              <a:t>使徒独特的根基性角色</a:t>
            </a:r>
            <a:endParaRPr lang="en-US" altLang="zh-CN" sz="3200" i="1" dirty="0"/>
          </a:p>
          <a:p>
            <a:pPr marL="1218438" lvl="2" indent="-742950">
              <a:buFont typeface="Wingdings" panose="05000000000000000000" pitchFamily="2" charset="2"/>
              <a:buChar char="Ø"/>
            </a:pPr>
            <a:r>
              <a:rPr lang="zh-CN" altLang="en-US" sz="3200" i="1" dirty="0"/>
              <a:t>今天再没有使徒，神的启示已经完成</a:t>
            </a:r>
            <a:endParaRPr lang="en-US" altLang="zh-CN" sz="3200" i="1" dirty="0"/>
          </a:p>
          <a:p>
            <a:pPr marL="1035558" lvl="1" indent="-742950">
              <a:buFont typeface="+mj-lt"/>
              <a:buAutoNum type="romanUcPeriod" startAt="3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4816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1769BC-7743-4E84-8FCB-4560CEE4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教会的合一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2A03D8-177D-481E-A661-01C6334C6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zh-CN" i="1" dirty="0"/>
              <a:t>用和平彼此联络，竭力保守圣灵所赐合而为一的心。身体只有一个，圣灵只有一个，正如你们蒙召，同有一个指望，一主，一信，一洗，一神，就是众人的父，超乎众人之上，贯乎众人之中，也住在众人之内（弗</a:t>
            </a:r>
            <a:r>
              <a:rPr lang="en-US" altLang="zh-CN" i="1" dirty="0"/>
              <a:t>4:3-6</a:t>
            </a:r>
            <a:r>
              <a:rPr lang="zh-CN" altLang="zh-CN" i="1" dirty="0"/>
              <a:t>）。</a:t>
            </a:r>
            <a:endParaRPr lang="zh-CN" altLang="zh-CN" dirty="0"/>
          </a:p>
          <a:p>
            <a:pPr marL="0" indent="0">
              <a:lnSpc>
                <a:spcPct val="110000"/>
              </a:lnSpc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61123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1769BC-7743-4E84-8FCB-4560CEE4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教会的合一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2A03D8-177D-481E-A661-01C6334C6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教会的合一是福音的一部分；</a:t>
            </a:r>
            <a:endParaRPr lang="en-US" altLang="zh-CN" dirty="0"/>
          </a:p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与父为一；</a:t>
            </a:r>
            <a:endParaRPr lang="en-US" altLang="zh-CN" dirty="0"/>
          </a:p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在基督里联合（圣礼）；</a:t>
            </a:r>
            <a:r>
              <a:rPr lang="en-US" altLang="zh-CN" dirty="0"/>
              <a:t>(</a:t>
            </a:r>
            <a:r>
              <a:rPr lang="zh-CN" altLang="en-US" dirty="0"/>
              <a:t>林前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12-13)</a:t>
            </a:r>
          </a:p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信徒的合一；</a:t>
            </a:r>
            <a:endParaRPr lang="en-US" altLang="zh-CN" dirty="0"/>
          </a:p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圣灵带来教会的合一：</a:t>
            </a:r>
            <a:r>
              <a:rPr lang="zh-CN" altLang="en-US" sz="2400" dirty="0"/>
              <a:t>分享圣灵的恩赐、结出圣灵的果子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00342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DEA893-EDEB-499A-B38F-8CF1C316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E09C84-356C-485B-99CC-E9B52996C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5778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对教会有很多可区分的标志，但我们要优先专注于使徒所传的福音来看教会的标志；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基于使徒所传的福音，教会是使徒性的：建基于基督，建基于福音，并要传扬这福音；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建基于基督之上的教会必然是合一的：与父合一，与基督联合，在圣灵里与信徒合一。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71003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C8DB42-1071-41B3-A4E6-24335F105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思考和讨论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0F95E5-75C7-4865-8067-2F5CA00D2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我们常常听到一种说法：“圣经是很早以前教会编出来的。”如果我们说教会是使徒性的，这将如何帮助我们回应这说法？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教会的合一为何如此重要？今天我们如何藉着分享圣灵的恩赐在信徒之间促进合一呢？</a:t>
            </a:r>
          </a:p>
        </p:txBody>
      </p:sp>
    </p:spTree>
    <p:extLst>
      <p:ext uri="{BB962C8B-B14F-4D97-AF65-F5344CB8AC3E}">
        <p14:creationId xmlns:p14="http://schemas.microsoft.com/office/powerpoint/2010/main" val="1097676984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617</TotalTime>
  <Words>443</Words>
  <Application>Microsoft Office PowerPoint</Application>
  <PresentationFormat>宽屏</PresentationFormat>
  <Paragraphs>36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Microsoft YaHei UI</vt:lpstr>
      <vt:lpstr>Calibri</vt:lpstr>
      <vt:lpstr>Calibri Light</vt:lpstr>
      <vt:lpstr>Wingdings</vt:lpstr>
      <vt:lpstr>回顾</vt:lpstr>
      <vt:lpstr>6 我信圣而公之教会</vt:lpstr>
      <vt:lpstr>教会是要被信的吗？</vt:lpstr>
      <vt:lpstr>使徒的教会</vt:lpstr>
      <vt:lpstr>使徒的教会</vt:lpstr>
      <vt:lpstr>教会的合一</vt:lpstr>
      <vt:lpstr>教会的合一</vt:lpstr>
      <vt:lpstr>总结</vt:lpstr>
      <vt:lpstr>思考和讨论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教会：为什么必须谈这个？</dc:title>
  <dc:creator>Bob Chen</dc:creator>
  <cp:lastModifiedBy>Bob Chen</cp:lastModifiedBy>
  <cp:revision>37</cp:revision>
  <dcterms:created xsi:type="dcterms:W3CDTF">2019-12-19T06:14:29Z</dcterms:created>
  <dcterms:modified xsi:type="dcterms:W3CDTF">2020-03-27T04:58:25Z</dcterms:modified>
</cp:coreProperties>
</file>