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6" r:id="rId6"/>
    <p:sldId id="259" r:id="rId7"/>
    <p:sldId id="26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5 </a:t>
            </a:r>
            <a:r>
              <a:rPr lang="zh-CN" altLang="en-US" sz="5400" dirty="0"/>
              <a:t>圣灵的恩赐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圣灵赐下恩赐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圣灵是教会荣耀的印记</a:t>
            </a:r>
            <a:r>
              <a:rPr lang="zh-CN" altLang="en-US" sz="2400" dirty="0"/>
              <a:t>（林后</a:t>
            </a:r>
            <a:r>
              <a:rPr lang="en-US" altLang="zh-CN" sz="2400" dirty="0"/>
              <a:t>1</a:t>
            </a:r>
            <a:r>
              <a:rPr lang="zh-CN" altLang="en-US" sz="2400" dirty="0"/>
              <a:t>：</a:t>
            </a:r>
            <a:r>
              <a:rPr lang="en-US" altLang="zh-CN" sz="2400" dirty="0"/>
              <a:t>22</a:t>
            </a:r>
            <a:r>
              <a:rPr lang="zh-CN" altLang="en-US" sz="2400" dirty="0"/>
              <a:t>，</a:t>
            </a:r>
            <a:r>
              <a:rPr lang="en-US" altLang="zh-CN" sz="2400" dirty="0"/>
              <a:t>5</a:t>
            </a:r>
            <a:r>
              <a:rPr lang="zh-CN" altLang="en-US" sz="2400" dirty="0"/>
              <a:t>：</a:t>
            </a:r>
            <a:r>
              <a:rPr lang="en-US" altLang="zh-CN" sz="2400" dirty="0"/>
              <a:t>5</a:t>
            </a:r>
            <a:r>
              <a:rPr lang="zh-CN" altLang="en-US" sz="2400" dirty="0"/>
              <a:t>）</a:t>
            </a:r>
            <a:r>
              <a:rPr lang="zh-CN" altLang="en-US" dirty="0"/>
              <a:t>，但圣灵没有把教会直接带入荣耀中。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在这个世界，圣灵赐下儿子的名分，并以各样恩赐装备教会作仆人。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圣灵使教会可以事奉主，甚至在很屈辱的情况下也是如此。</a:t>
            </a:r>
            <a:r>
              <a:rPr lang="zh-CN" altLang="en-US" sz="2400" dirty="0"/>
              <a:t>（彼前</a:t>
            </a:r>
            <a:r>
              <a:rPr lang="en-US" altLang="zh-CN" sz="2400" dirty="0"/>
              <a:t>4</a:t>
            </a:r>
            <a:r>
              <a:rPr lang="zh-CN" altLang="en-US" sz="2400" dirty="0"/>
              <a:t>：</a:t>
            </a:r>
            <a:r>
              <a:rPr lang="en-US" altLang="zh-CN" sz="2400" dirty="0"/>
              <a:t>13-14</a:t>
            </a:r>
            <a:r>
              <a:rPr lang="zh-CN" altLang="en-US" sz="2400" dirty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赐儿子名分的圣灵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731555" cy="402336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圣灵使教会与基督联合，成为神的儿子</a:t>
            </a:r>
            <a:r>
              <a:rPr lang="zh-CN" altLang="en-US" sz="2800" dirty="0"/>
              <a:t>（并不分男女，加</a:t>
            </a:r>
            <a:r>
              <a:rPr lang="en-US" altLang="zh-CN" sz="2800" dirty="0"/>
              <a:t>3</a:t>
            </a:r>
            <a:r>
              <a:rPr lang="zh-CN" altLang="en-US" sz="2800" dirty="0"/>
              <a:t>：</a:t>
            </a:r>
            <a:r>
              <a:rPr lang="en-US" altLang="zh-CN" sz="2800" dirty="0"/>
              <a:t>28</a:t>
            </a:r>
            <a:r>
              <a:rPr lang="zh-CN" altLang="en-US" sz="2800" dirty="0"/>
              <a:t>）</a:t>
            </a:r>
            <a:r>
              <a:rPr lang="zh-CN" altLang="en-US" dirty="0"/>
              <a:t>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与基督的联合是代表性的。</a:t>
            </a:r>
            <a:r>
              <a:rPr lang="zh-CN" altLang="en-US" sz="2400" dirty="0"/>
              <a:t>（弗</a:t>
            </a:r>
            <a:r>
              <a:rPr lang="en-US" altLang="zh-CN" sz="2400" dirty="0"/>
              <a:t>2</a:t>
            </a:r>
            <a:r>
              <a:rPr lang="zh-CN" altLang="en-US" sz="2400" dirty="0"/>
              <a:t>：</a:t>
            </a:r>
            <a:r>
              <a:rPr lang="en-US" altLang="zh-CN" sz="2400" dirty="0"/>
              <a:t>13-18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与基督的联合是生命性的，如同枝子连于葡萄树。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圣灵的恩赐是为了使教会成为圣洁。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赐管家职分的圣灵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个人恩赐决定了特别呼召</a:t>
            </a:r>
            <a:r>
              <a:rPr lang="zh-CN" altLang="en-US" sz="2400" dirty="0"/>
              <a:t>（罗</a:t>
            </a:r>
            <a:r>
              <a:rPr lang="en-US" altLang="zh-CN" sz="2400" dirty="0"/>
              <a:t>15</a:t>
            </a:r>
            <a:r>
              <a:rPr lang="zh-CN" altLang="en-US" sz="2400" dirty="0"/>
              <a:t>：</a:t>
            </a:r>
            <a:r>
              <a:rPr lang="en-US" altLang="zh-CN" sz="2400" dirty="0"/>
              <a:t>15-16</a:t>
            </a:r>
            <a:r>
              <a:rPr lang="zh-CN" altLang="en-US" sz="2400" dirty="0"/>
              <a:t>）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不能把属血气的恩赐与属灵的恩赐尖锐分开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为神的荣耀寻求更大的恩赐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国度的优先顺服决定我们对圣灵恩赐的使用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11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赐管家职分的圣灵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 startAt="5"/>
            </a:pPr>
            <a:r>
              <a:rPr lang="zh-CN" altLang="en-US" dirty="0"/>
              <a:t>圣灵的智慧使我们能分辨恩赐使用的机会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 startAt="5"/>
            </a:pPr>
            <a:r>
              <a:rPr lang="zh-CN" altLang="en-US" dirty="0"/>
              <a:t>恩赐使在基督的属灵国度中发挥作用，而非为了建造自己的国度或基督教王国。</a:t>
            </a:r>
            <a:r>
              <a:rPr lang="zh-CN" altLang="en-US" sz="2400" dirty="0"/>
              <a:t>（林后</a:t>
            </a:r>
            <a:r>
              <a:rPr lang="en-US" altLang="zh-CN" sz="2400" dirty="0"/>
              <a:t>10</a:t>
            </a:r>
            <a:r>
              <a:rPr lang="zh-CN" altLang="en-US" sz="2400" dirty="0"/>
              <a:t>：</a:t>
            </a:r>
            <a:r>
              <a:rPr lang="en-US" altLang="zh-CN" sz="2400" dirty="0"/>
              <a:t>3-5</a:t>
            </a:r>
            <a:r>
              <a:rPr lang="zh-CN" altLang="en-US" sz="2400" dirty="0"/>
              <a:t>）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 startAt="5"/>
            </a:pPr>
            <a:r>
              <a:rPr lang="zh-CN" altLang="en-US" dirty="0"/>
              <a:t>总之，一切恩赐是由圣灵的智慧来管理，藉着祷告，藉着圣经的启示，归荣耀与神，并使信徒在软弱中喜乐刚强</a:t>
            </a:r>
          </a:p>
        </p:txBody>
      </p:sp>
    </p:spTree>
    <p:extLst>
      <p:ext uri="{BB962C8B-B14F-4D97-AF65-F5344CB8AC3E}">
        <p14:creationId xmlns:p14="http://schemas.microsoft.com/office/powerpoint/2010/main" val="420820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圣灵充满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要被圣灵充满</a:t>
            </a:r>
            <a:r>
              <a:rPr lang="zh-CN" altLang="en-US" sz="2400" dirty="0"/>
              <a:t>（弗</a:t>
            </a:r>
            <a:r>
              <a:rPr lang="en-US" altLang="zh-CN" sz="2400" dirty="0"/>
              <a:t>5</a:t>
            </a:r>
            <a:r>
              <a:rPr lang="zh-CN" altLang="en-US" sz="2400" dirty="0"/>
              <a:t>：</a:t>
            </a:r>
            <a:r>
              <a:rPr lang="en-US" altLang="zh-CN" sz="2400" dirty="0"/>
              <a:t>18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600" dirty="0"/>
              <a:t>不是命令信徒“受圣灵的洗”</a:t>
            </a:r>
            <a:endParaRPr lang="en-US" altLang="zh-CN" sz="36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圣灵充满所描述的：伴随着神自己同在的新生命而来的力量和祝福的赐下，神与属祂的人同在每一刻的祝福都是新的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089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圣灵充满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zh-CN" altLang="en-US" sz="3600" dirty="0"/>
              <a:t>被圣灵充满，也是被基督充满，明白救主和祂的爱</a:t>
            </a:r>
            <a:r>
              <a:rPr lang="zh-CN" altLang="en-US" sz="2400" dirty="0"/>
              <a:t>（弗</a:t>
            </a:r>
            <a:r>
              <a:rPr lang="en-US" altLang="zh-CN" sz="2400" dirty="0"/>
              <a:t>3</a:t>
            </a:r>
            <a:r>
              <a:rPr lang="zh-CN" altLang="en-US" sz="2400" dirty="0"/>
              <a:t>：</a:t>
            </a:r>
            <a:r>
              <a:rPr lang="en-US" altLang="zh-CN" sz="2400" dirty="0"/>
              <a:t>16-19</a:t>
            </a:r>
            <a:r>
              <a:rPr lang="zh-CN" altLang="en-US" sz="2400" dirty="0"/>
              <a:t>）</a:t>
            </a:r>
            <a:endParaRPr lang="en-US" altLang="zh-CN" sz="3600" dirty="0"/>
          </a:p>
          <a:p>
            <a:pPr marL="742950" indent="-742950">
              <a:buFont typeface="+mj-lt"/>
              <a:buAutoNum type="arabicPeriod" startAt="4"/>
            </a:pPr>
            <a:r>
              <a:rPr lang="zh-CN" altLang="en-US" dirty="0"/>
              <a:t>被圣灵充满，也是被神充满，明白祂的爱</a:t>
            </a:r>
            <a:r>
              <a:rPr lang="zh-CN" altLang="en-US" sz="2400" dirty="0"/>
              <a:t>（罗</a:t>
            </a:r>
            <a:r>
              <a:rPr lang="en-US" altLang="zh-CN" sz="2400" dirty="0"/>
              <a:t>5</a:t>
            </a:r>
            <a:r>
              <a:rPr lang="zh-CN" altLang="en-US" sz="2400" dirty="0"/>
              <a:t>：</a:t>
            </a:r>
            <a:r>
              <a:rPr lang="en-US" altLang="zh-CN" sz="2400" dirty="0"/>
              <a:t>5</a:t>
            </a:r>
            <a:r>
              <a:rPr lang="zh-CN" altLang="en-US" sz="2400" dirty="0"/>
              <a:t>）</a:t>
            </a:r>
            <a:r>
              <a:rPr lang="zh-CN" altLang="en-US" dirty="0"/>
              <a:t>，使我们能呼叫“阿爸，父”</a:t>
            </a:r>
            <a:r>
              <a:rPr lang="zh-CN" altLang="en-US" sz="2400" dirty="0"/>
              <a:t>（罗</a:t>
            </a:r>
            <a:r>
              <a:rPr lang="en-US" altLang="zh-CN" sz="2400" dirty="0"/>
              <a:t>8</a:t>
            </a:r>
            <a:r>
              <a:rPr lang="zh-CN" altLang="en-US" sz="2400" dirty="0"/>
              <a:t>：</a:t>
            </a:r>
            <a:r>
              <a:rPr lang="en-US" altLang="zh-CN" sz="2400" dirty="0"/>
              <a:t>15-16</a:t>
            </a:r>
            <a:r>
              <a:rPr lang="zh-CN" altLang="en-US" sz="2400" dirty="0"/>
              <a:t>）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5555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778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圣灵赐下儿子的名分，圣灵赐下各样恩赐，使教会成为圣洁；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教会使用圣灵的恩赐就是服事神，教会应当藉着祷告，寻求神的智慧，使用诸般恩赐；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被圣灵充满，关注的是三一神的同在和教会的成长。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当我们谈论教会时，首先从三一神与教会的关系来认识教会。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你辨识出圣灵给你的恩赐了吗？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/>
              <a:t>结合本课赐管家职分的圣灵这部分内容，你如何</a:t>
            </a:r>
            <a:r>
              <a:rPr lang="zh-CN" altLang="en-US" dirty="0"/>
              <a:t>在教会中使用这恩赐？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</TotalTime>
  <Words>516</Words>
  <Application>Microsoft Office PowerPoint</Application>
  <PresentationFormat>宽屏</PresentationFormat>
  <Paragraphs>35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Calibri</vt:lpstr>
      <vt:lpstr>Calibri Light</vt:lpstr>
      <vt:lpstr>回顾</vt:lpstr>
      <vt:lpstr>5 圣灵的恩赐</vt:lpstr>
      <vt:lpstr>圣灵赐下恩赐</vt:lpstr>
      <vt:lpstr>赐儿子名分的圣灵</vt:lpstr>
      <vt:lpstr>赐管家职分的圣灵 1</vt:lpstr>
      <vt:lpstr>赐管家职分的圣灵 2</vt:lpstr>
      <vt:lpstr>圣灵充满 1</vt:lpstr>
      <vt:lpstr>圣灵充满 2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29</cp:revision>
  <dcterms:created xsi:type="dcterms:W3CDTF">2019-12-19T06:14:29Z</dcterms:created>
  <dcterms:modified xsi:type="dcterms:W3CDTF">2020-03-18T01:54:33Z</dcterms:modified>
</cp:coreProperties>
</file>