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66" r:id="rId6"/>
    <p:sldId id="259" r:id="rId7"/>
    <p:sldId id="267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72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024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085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145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39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83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545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180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2020/3/18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40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60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7A809F-96F0-4117-A463-DACC8990DB25}" type="datetimeFigureOut">
              <a:rPr lang="zh-CN" altLang="en-US" smtClean="0"/>
              <a:t>2020/3/18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86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2020/3/18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196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7A809F-96F0-4117-A463-DACC8990DB25}" type="datetimeFigureOut">
              <a:rPr lang="zh-CN" altLang="en-US" smtClean="0"/>
              <a:t>2020/3/18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86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33C508-9016-45B7-8D97-B2D63F097B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/>
              <a:t>5 </a:t>
            </a:r>
            <a:r>
              <a:rPr lang="zh-CN" altLang="en-US" sz="5400" dirty="0"/>
              <a:t>圣灵的恩赐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A43646D-4C24-43C0-93D8-CCC3F3D32B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主日学之教会论</a:t>
            </a:r>
          </a:p>
        </p:txBody>
      </p:sp>
    </p:spTree>
    <p:extLst>
      <p:ext uri="{BB962C8B-B14F-4D97-AF65-F5344CB8AC3E}">
        <p14:creationId xmlns:p14="http://schemas.microsoft.com/office/powerpoint/2010/main" val="1546969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31AC92-E43D-4404-9C27-F52F398C9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圣灵赐下恩赐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F1EBF5-E884-4F7D-9215-67C6550A9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381358" cy="402336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圣灵是教会荣耀的印记</a:t>
            </a:r>
            <a:r>
              <a:rPr lang="zh-CN" altLang="en-US" sz="2400" dirty="0"/>
              <a:t>（林后</a:t>
            </a:r>
            <a:r>
              <a:rPr lang="en-US" altLang="zh-CN" sz="2400" dirty="0"/>
              <a:t>1</a:t>
            </a:r>
            <a:r>
              <a:rPr lang="zh-CN" altLang="en-US" sz="2400" dirty="0"/>
              <a:t>：</a:t>
            </a:r>
            <a:r>
              <a:rPr lang="en-US" altLang="zh-CN" sz="2400" dirty="0"/>
              <a:t>22</a:t>
            </a:r>
            <a:r>
              <a:rPr lang="zh-CN" altLang="en-US" sz="2400" dirty="0"/>
              <a:t>，</a:t>
            </a:r>
            <a:r>
              <a:rPr lang="en-US" altLang="zh-CN" sz="2400" dirty="0"/>
              <a:t>5</a:t>
            </a:r>
            <a:r>
              <a:rPr lang="zh-CN" altLang="en-US" sz="2400" dirty="0"/>
              <a:t>：</a:t>
            </a:r>
            <a:r>
              <a:rPr lang="en-US" altLang="zh-CN" sz="2400" dirty="0"/>
              <a:t>5</a:t>
            </a:r>
            <a:r>
              <a:rPr lang="zh-CN" altLang="en-US" sz="2400" dirty="0"/>
              <a:t>）</a:t>
            </a:r>
            <a:r>
              <a:rPr lang="zh-CN" altLang="en-US" dirty="0"/>
              <a:t>，但圣灵没有把教会直接带入荣耀中。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在这个世界，圣灵赐下儿子的名分，并以各样恩赐装备教会作仆人。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圣灵使教会可以事奉主，甚至在很屈辱的情况下也是如此。</a:t>
            </a:r>
            <a:r>
              <a:rPr lang="zh-CN" altLang="en-US" sz="2400" dirty="0"/>
              <a:t>（彼前</a:t>
            </a:r>
            <a:r>
              <a:rPr lang="en-US" altLang="zh-CN" sz="2400" dirty="0"/>
              <a:t>4</a:t>
            </a:r>
            <a:r>
              <a:rPr lang="zh-CN" altLang="en-US" sz="2400" dirty="0"/>
              <a:t>：</a:t>
            </a:r>
            <a:r>
              <a:rPr lang="en-US" altLang="zh-CN" sz="2400" dirty="0"/>
              <a:t>13-14</a:t>
            </a:r>
            <a:r>
              <a:rPr lang="zh-CN" altLang="en-US" sz="2400" dirty="0"/>
              <a:t>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5606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赐儿子名分的圣灵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圣灵使教会与基督联合，成为神的儿子</a:t>
            </a:r>
            <a:r>
              <a:rPr lang="zh-CN" altLang="en-US" sz="2800" dirty="0"/>
              <a:t>（并不分男女，加</a:t>
            </a:r>
            <a:r>
              <a:rPr lang="en-US" altLang="zh-CN" sz="2800" dirty="0"/>
              <a:t>3</a:t>
            </a:r>
            <a:r>
              <a:rPr lang="zh-CN" altLang="en-US" sz="2800" dirty="0"/>
              <a:t>：</a:t>
            </a:r>
            <a:r>
              <a:rPr lang="en-US" altLang="zh-CN" sz="2800" dirty="0"/>
              <a:t>28</a:t>
            </a:r>
            <a:r>
              <a:rPr lang="zh-CN" altLang="en-US" sz="2800" dirty="0"/>
              <a:t>）</a:t>
            </a:r>
            <a:r>
              <a:rPr lang="zh-CN" altLang="en-US" dirty="0"/>
              <a:t>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与基督的联合是代表性的。</a:t>
            </a:r>
            <a:r>
              <a:rPr lang="zh-CN" altLang="en-US" sz="2400" dirty="0"/>
              <a:t>（弗</a:t>
            </a:r>
            <a:r>
              <a:rPr lang="en-US" altLang="zh-CN" sz="2400" dirty="0"/>
              <a:t>2</a:t>
            </a:r>
            <a:r>
              <a:rPr lang="zh-CN" altLang="en-US" sz="2400" dirty="0"/>
              <a:t>：</a:t>
            </a:r>
            <a:r>
              <a:rPr lang="en-US" altLang="zh-CN" sz="2400" dirty="0"/>
              <a:t>13-18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与基督的联合是生命性的，如同枝子连于葡萄树。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圣灵的恩赐是为了使教会成为圣洁。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6779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1769BC-7743-4E84-8FCB-4560CEE47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赐管家职分的圣灵 </a:t>
            </a:r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2A03D8-177D-481E-A661-01C6334C6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lnSpc>
                <a:spcPct val="110000"/>
              </a:lnSpc>
              <a:buFont typeface="+mj-lt"/>
              <a:buAutoNum type="arabicPeriod"/>
            </a:pPr>
            <a:r>
              <a:rPr lang="zh-CN" altLang="en-US" dirty="0"/>
              <a:t>个人恩赐决定了特别呼召</a:t>
            </a:r>
            <a:r>
              <a:rPr lang="zh-CN" altLang="en-US" sz="2400" dirty="0"/>
              <a:t>（罗</a:t>
            </a:r>
            <a:r>
              <a:rPr lang="en-US" altLang="zh-CN" sz="2400" dirty="0"/>
              <a:t>15</a:t>
            </a:r>
            <a:r>
              <a:rPr lang="zh-CN" altLang="en-US" sz="2400" dirty="0"/>
              <a:t>：</a:t>
            </a:r>
            <a:r>
              <a:rPr lang="en-US" altLang="zh-CN" sz="2400" dirty="0"/>
              <a:t>15-16</a:t>
            </a:r>
            <a:r>
              <a:rPr lang="zh-CN" altLang="en-US" sz="2400" dirty="0"/>
              <a:t>）</a:t>
            </a:r>
            <a:endParaRPr lang="en-US" altLang="zh-CN" dirty="0"/>
          </a:p>
          <a:p>
            <a:pPr marL="742950" indent="-742950">
              <a:lnSpc>
                <a:spcPct val="110000"/>
              </a:lnSpc>
              <a:buFont typeface="+mj-lt"/>
              <a:buAutoNum type="arabicPeriod"/>
            </a:pPr>
            <a:r>
              <a:rPr lang="zh-CN" altLang="en-US" dirty="0"/>
              <a:t>不能把属血气的恩赐与属灵的恩赐尖锐分开</a:t>
            </a:r>
            <a:endParaRPr lang="en-US" altLang="zh-CN" dirty="0"/>
          </a:p>
          <a:p>
            <a:pPr marL="742950" indent="-742950">
              <a:lnSpc>
                <a:spcPct val="110000"/>
              </a:lnSpc>
              <a:buFont typeface="+mj-lt"/>
              <a:buAutoNum type="arabicPeriod"/>
            </a:pPr>
            <a:r>
              <a:rPr lang="zh-CN" altLang="en-US" dirty="0"/>
              <a:t>为神的荣耀寻求更大的恩赐</a:t>
            </a:r>
            <a:endParaRPr lang="en-US" altLang="zh-CN" dirty="0"/>
          </a:p>
          <a:p>
            <a:pPr marL="742950" indent="-742950">
              <a:lnSpc>
                <a:spcPct val="110000"/>
              </a:lnSpc>
              <a:buFont typeface="+mj-lt"/>
              <a:buAutoNum type="arabicPeriod"/>
            </a:pPr>
            <a:r>
              <a:rPr lang="zh-CN" altLang="en-US" dirty="0"/>
              <a:t>国度的优先顺服决定我们对圣灵恩赐的使用</a:t>
            </a:r>
            <a:endParaRPr lang="en-US" altLang="zh-CN" dirty="0"/>
          </a:p>
          <a:p>
            <a:pPr marL="742950" indent="-742950">
              <a:lnSpc>
                <a:spcPct val="110000"/>
              </a:lnSpc>
              <a:buFont typeface="+mj-lt"/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61123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1769BC-7743-4E84-8FCB-4560CEE47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赐管家职分的圣灵 </a:t>
            </a:r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2A03D8-177D-481E-A661-01C6334C6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42950" indent="-742950">
              <a:lnSpc>
                <a:spcPct val="110000"/>
              </a:lnSpc>
              <a:buFont typeface="+mj-lt"/>
              <a:buAutoNum type="arabicPeriod" startAt="5"/>
            </a:pPr>
            <a:r>
              <a:rPr lang="zh-CN" altLang="en-US" dirty="0"/>
              <a:t>圣灵的智慧使我们能分辨恩赐使用的机会</a:t>
            </a:r>
            <a:endParaRPr lang="en-US" altLang="zh-CN" dirty="0"/>
          </a:p>
          <a:p>
            <a:pPr marL="742950" indent="-742950">
              <a:lnSpc>
                <a:spcPct val="110000"/>
              </a:lnSpc>
              <a:buFont typeface="+mj-lt"/>
              <a:buAutoNum type="arabicPeriod" startAt="5"/>
            </a:pPr>
            <a:r>
              <a:rPr lang="zh-CN" altLang="en-US" dirty="0"/>
              <a:t>恩赐使在基督的属灵国度中发挥作用，而非为了建造自己的国度或基督教王国。</a:t>
            </a:r>
            <a:r>
              <a:rPr lang="zh-CN" altLang="en-US" sz="2400" dirty="0"/>
              <a:t>（林后</a:t>
            </a:r>
            <a:r>
              <a:rPr lang="en-US" altLang="zh-CN" sz="2400" dirty="0"/>
              <a:t>10</a:t>
            </a:r>
            <a:r>
              <a:rPr lang="zh-CN" altLang="en-US" sz="2400" dirty="0"/>
              <a:t>：</a:t>
            </a:r>
            <a:r>
              <a:rPr lang="en-US" altLang="zh-CN" sz="2400" dirty="0"/>
              <a:t>3-5</a:t>
            </a:r>
            <a:r>
              <a:rPr lang="zh-CN" altLang="en-US" sz="2400" dirty="0"/>
              <a:t>）</a:t>
            </a:r>
            <a:endParaRPr lang="en-US" altLang="zh-CN" dirty="0"/>
          </a:p>
          <a:p>
            <a:pPr marL="742950" indent="-742950">
              <a:lnSpc>
                <a:spcPct val="110000"/>
              </a:lnSpc>
              <a:buFont typeface="+mj-lt"/>
              <a:buAutoNum type="arabicPeriod" startAt="5"/>
            </a:pPr>
            <a:r>
              <a:rPr lang="zh-CN" altLang="en-US" dirty="0"/>
              <a:t>总之，一切恩赐是由圣灵的智慧来管理，藉着祷告，藉着圣经的启示，归荣耀与神，并使信徒在软弱中喜乐刚强</a:t>
            </a:r>
          </a:p>
        </p:txBody>
      </p:sp>
    </p:spTree>
    <p:extLst>
      <p:ext uri="{BB962C8B-B14F-4D97-AF65-F5344CB8AC3E}">
        <p14:creationId xmlns:p14="http://schemas.microsoft.com/office/powerpoint/2010/main" val="4208206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BC2B63-B08F-4C43-B6D0-6B7085BF7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圣灵充满 </a:t>
            </a:r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A0821F-0AA6-4A7A-9009-776D40A0B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要被圣灵充满</a:t>
            </a:r>
            <a:r>
              <a:rPr lang="zh-CN" altLang="en-US" sz="2400" dirty="0"/>
              <a:t>（弗</a:t>
            </a:r>
            <a:r>
              <a:rPr lang="en-US" altLang="zh-CN" sz="2400" dirty="0"/>
              <a:t>5</a:t>
            </a:r>
            <a:r>
              <a:rPr lang="zh-CN" altLang="en-US" sz="2400" dirty="0"/>
              <a:t>：</a:t>
            </a:r>
            <a:r>
              <a:rPr lang="en-US" altLang="zh-CN" sz="2400" dirty="0"/>
              <a:t>18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sz="3600" dirty="0"/>
              <a:t>不是命令信徒“受圣灵的洗”</a:t>
            </a:r>
            <a:endParaRPr lang="en-US" altLang="zh-CN" sz="36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圣灵充满所描述的：伴随着神自己同在的新生命而来的力量和祝福的赐下，神与属祂的人同在每一刻的祝福都是新的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750894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BC2B63-B08F-4C43-B6D0-6B7085BF7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圣灵充满 </a:t>
            </a:r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A0821F-0AA6-4A7A-9009-776D40A0B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zh-CN" altLang="en-US" sz="3600" dirty="0"/>
              <a:t>被圣灵充满，也是被基督充满，明白救主和祂的爱</a:t>
            </a:r>
            <a:r>
              <a:rPr lang="zh-CN" altLang="en-US" sz="2400" dirty="0"/>
              <a:t>（弗</a:t>
            </a:r>
            <a:r>
              <a:rPr lang="en-US" altLang="zh-CN" sz="2400" dirty="0"/>
              <a:t>3</a:t>
            </a:r>
            <a:r>
              <a:rPr lang="zh-CN" altLang="en-US" sz="2400" dirty="0"/>
              <a:t>：</a:t>
            </a:r>
            <a:r>
              <a:rPr lang="en-US" altLang="zh-CN" sz="2400" dirty="0"/>
              <a:t>16-19</a:t>
            </a:r>
            <a:r>
              <a:rPr lang="zh-CN" altLang="en-US" sz="2400" dirty="0"/>
              <a:t>）</a:t>
            </a:r>
            <a:endParaRPr lang="en-US" altLang="zh-CN" sz="3600" dirty="0"/>
          </a:p>
          <a:p>
            <a:pPr marL="742950" indent="-742950">
              <a:buFont typeface="+mj-lt"/>
              <a:buAutoNum type="arabicPeriod" startAt="4"/>
            </a:pPr>
            <a:r>
              <a:rPr lang="zh-CN" altLang="en-US" dirty="0"/>
              <a:t>被圣灵充满，也是被神充满，明白祂的爱</a:t>
            </a:r>
            <a:r>
              <a:rPr lang="zh-CN" altLang="en-US" sz="2400" dirty="0"/>
              <a:t>（罗</a:t>
            </a:r>
            <a:r>
              <a:rPr lang="en-US" altLang="zh-CN" sz="2400" dirty="0"/>
              <a:t>5</a:t>
            </a:r>
            <a:r>
              <a:rPr lang="zh-CN" altLang="en-US" sz="2400" dirty="0"/>
              <a:t>：</a:t>
            </a:r>
            <a:r>
              <a:rPr lang="en-US" altLang="zh-CN" sz="2400" dirty="0"/>
              <a:t>5</a:t>
            </a:r>
            <a:r>
              <a:rPr lang="zh-CN" altLang="en-US" sz="2400" dirty="0"/>
              <a:t>）</a:t>
            </a:r>
            <a:r>
              <a:rPr lang="zh-CN" altLang="en-US" dirty="0"/>
              <a:t>，使我们能呼叫“阿爸，父”</a:t>
            </a:r>
            <a:r>
              <a:rPr lang="zh-CN" altLang="en-US" sz="2400" dirty="0"/>
              <a:t>（罗</a:t>
            </a:r>
            <a:r>
              <a:rPr lang="en-US" altLang="zh-CN" sz="2400" dirty="0"/>
              <a:t>8</a:t>
            </a:r>
            <a:r>
              <a:rPr lang="zh-CN" altLang="en-US" sz="2400" dirty="0"/>
              <a:t>：</a:t>
            </a:r>
            <a:r>
              <a:rPr lang="en-US" altLang="zh-CN" sz="2400" dirty="0"/>
              <a:t>15-16</a:t>
            </a:r>
            <a:r>
              <a:rPr lang="zh-CN" altLang="en-US" sz="2400" dirty="0"/>
              <a:t>）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355558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DEA893-EDEB-499A-B38F-8CF1C3169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E09C84-356C-485B-99CC-E9B52996C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57789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圣灵赐下儿子的名分，圣灵赐下各样恩赐，使教会成为圣洁；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教会使用圣灵的恩赐就是服事神，教会应当藉着祷告，寻求神的智慧，使用诸般恩赐；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被圣灵充满，关注的是三一神的同在和教会的成长。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当我们谈论教会时，首先从三一神与教会的关系来认识教会。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71003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C8DB42-1071-41B3-A4E6-24335F105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思考和讨论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90F95E5-75C7-4865-8067-2F5CA00D2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你辨识出圣灵给你的恩赐了吗？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/>
              <a:t>结合本课赐管家职分的圣灵这部分内容，你如何</a:t>
            </a:r>
            <a:r>
              <a:rPr lang="zh-CN" altLang="en-US" dirty="0"/>
              <a:t>在教会中使用这恩赐？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97676984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297</TotalTime>
  <Words>516</Words>
  <Application>Microsoft Office PowerPoint</Application>
  <PresentationFormat>宽屏</PresentationFormat>
  <Paragraphs>35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Microsoft YaHei UI</vt:lpstr>
      <vt:lpstr>Calibri</vt:lpstr>
      <vt:lpstr>Calibri Light</vt:lpstr>
      <vt:lpstr>回顾</vt:lpstr>
      <vt:lpstr>5 圣灵的恩赐</vt:lpstr>
      <vt:lpstr>圣灵赐下恩赐</vt:lpstr>
      <vt:lpstr>赐儿子名分的圣灵</vt:lpstr>
      <vt:lpstr>赐管家职分的圣灵 1</vt:lpstr>
      <vt:lpstr>赐管家职分的圣灵 2</vt:lpstr>
      <vt:lpstr>圣灵充满 1</vt:lpstr>
      <vt:lpstr>圣灵充满 2</vt:lpstr>
      <vt:lpstr>总结</vt:lpstr>
      <vt:lpstr>思考和讨论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教会：为什么必须谈这个？</dc:title>
  <dc:creator>Bob Chen</dc:creator>
  <cp:lastModifiedBy>Bob Chen</cp:lastModifiedBy>
  <cp:revision>29</cp:revision>
  <dcterms:created xsi:type="dcterms:W3CDTF">2019-12-19T06:14:29Z</dcterms:created>
  <dcterms:modified xsi:type="dcterms:W3CDTF">2020-03-18T01:54:33Z</dcterms:modified>
</cp:coreProperties>
</file>