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2" r:id="rId3"/>
    <p:sldId id="257" r:id="rId4"/>
    <p:sldId id="258" r:id="rId5"/>
    <p:sldId id="259" r:id="rId6"/>
    <p:sldId id="265" r:id="rId7"/>
    <p:sldId id="263" r:id="rId8"/>
    <p:sldId id="264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49" d="100"/>
          <a:sy n="49" d="100"/>
        </p:scale>
        <p:origin x="72" y="84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zh-CN" altLang="en-US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A809F-96F0-4117-A463-DACC8990DB25}" type="datetimeFigureOut">
              <a:rPr lang="zh-CN" altLang="en-US" smtClean="0"/>
              <a:t>2020/3/3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7E36D-8425-4C2A-96C9-C5E1566A743C}" type="slidenum">
              <a:rPr lang="zh-CN" altLang="en-US" smtClean="0"/>
              <a:t>‹#›</a:t>
            </a:fld>
            <a:endParaRPr lang="zh-CN" alt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660245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A809F-96F0-4117-A463-DACC8990DB25}" type="datetimeFigureOut">
              <a:rPr lang="zh-CN" altLang="en-US" smtClean="0"/>
              <a:t>2020/3/3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7E36D-8425-4C2A-96C9-C5E1566A743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808565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A809F-96F0-4117-A463-DACC8990DB25}" type="datetimeFigureOut">
              <a:rPr lang="zh-CN" altLang="en-US" smtClean="0"/>
              <a:t>2020/3/3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7E36D-8425-4C2A-96C9-C5E1566A743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114570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3600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>
              <a:defRPr sz="3200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2pPr>
            <a:lvl3pPr>
              <a:defRPr sz="2400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3pPr>
            <a:lvl4pPr>
              <a:defRPr sz="2400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4pPr>
            <a:lvl5pPr>
              <a:defRPr sz="2400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二级</a:t>
            </a:r>
          </a:p>
          <a:p>
            <a:pPr lvl="2"/>
            <a:r>
              <a:rPr lang="zh-CN" altLang="en-US" dirty="0"/>
              <a:t>三级</a:t>
            </a:r>
          </a:p>
          <a:p>
            <a:pPr lvl="3"/>
            <a:r>
              <a:rPr lang="zh-CN" altLang="en-US" dirty="0"/>
              <a:t>四级</a:t>
            </a:r>
          </a:p>
          <a:p>
            <a:pPr lvl="4"/>
            <a:r>
              <a:rPr lang="zh-CN" altLang="en-US" dirty="0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A809F-96F0-4117-A463-DACC8990DB25}" type="datetimeFigureOut">
              <a:rPr lang="zh-CN" altLang="en-US" smtClean="0"/>
              <a:t>2020/3/3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7E36D-8425-4C2A-96C9-C5E1566A743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983909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节标题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A809F-96F0-4117-A463-DACC8990DB25}" type="datetimeFigureOut">
              <a:rPr lang="zh-CN" altLang="en-US" smtClean="0"/>
              <a:t>2020/3/3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7E36D-8425-4C2A-96C9-C5E1566A743C}" type="slidenum">
              <a:rPr lang="zh-CN" altLang="en-US" smtClean="0"/>
              <a:t>‹#›</a:t>
            </a:fld>
            <a:endParaRPr lang="zh-CN" alt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158362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A809F-96F0-4117-A463-DACC8990DB25}" type="datetimeFigureOut">
              <a:rPr lang="zh-CN" altLang="en-US" smtClean="0"/>
              <a:t>2020/3/3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7E36D-8425-4C2A-96C9-C5E1566A743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354514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A809F-96F0-4117-A463-DACC8990DB25}" type="datetimeFigureOut">
              <a:rPr lang="zh-CN" altLang="en-US" smtClean="0"/>
              <a:t>2020/3/3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7E36D-8425-4C2A-96C9-C5E1566A743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118056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A809F-96F0-4117-A463-DACC8990DB25}" type="datetimeFigureOut">
              <a:rPr lang="zh-CN" altLang="en-US" smtClean="0"/>
              <a:t>2020/3/3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7E36D-8425-4C2A-96C9-C5E1566A743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174018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A809F-96F0-4117-A463-DACC8990DB25}" type="datetimeFigureOut">
              <a:rPr lang="zh-CN" altLang="en-US" smtClean="0"/>
              <a:t>2020/3/3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7E36D-8425-4C2A-96C9-C5E1566A743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366034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937A809F-96F0-4117-A463-DACC8990DB25}" type="datetimeFigureOut">
              <a:rPr lang="zh-CN" altLang="en-US" smtClean="0"/>
              <a:t>2020/3/3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E37E36D-8425-4C2A-96C9-C5E1566A743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658699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A809F-96F0-4117-A463-DACC8990DB25}" type="datetimeFigureOut">
              <a:rPr lang="zh-CN" altLang="en-US" smtClean="0"/>
              <a:t>2020/3/3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7E36D-8425-4C2A-96C9-C5E1566A743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319695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937A809F-96F0-4117-A463-DACC8990DB25}" type="datetimeFigureOut">
              <a:rPr lang="zh-CN" altLang="en-US" smtClean="0"/>
              <a:t>2020/3/3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3E37E36D-8425-4C2A-96C9-C5E1566A743C}" type="slidenum">
              <a:rPr lang="zh-CN" altLang="en-US" smtClean="0"/>
              <a:t>‹#›</a:t>
            </a:fld>
            <a:endParaRPr lang="zh-CN" alt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368602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033C508-9016-45B7-8D97-B2D63F097BD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altLang="zh-CN" sz="5400" dirty="0"/>
              <a:t>4 </a:t>
            </a:r>
            <a:r>
              <a:rPr lang="zh-CN" altLang="en-US" sz="5400" dirty="0"/>
              <a:t>教会：圣灵的交通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BA43646D-4C24-43C0-93D8-CCC3F3D32B2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zh-CN" altLang="en-US" dirty="0"/>
              <a:t>主日学之教会论</a:t>
            </a:r>
          </a:p>
        </p:txBody>
      </p:sp>
    </p:spTree>
    <p:extLst>
      <p:ext uri="{BB962C8B-B14F-4D97-AF65-F5344CB8AC3E}">
        <p14:creationId xmlns:p14="http://schemas.microsoft.com/office/powerpoint/2010/main" val="15469695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C31AC92-E43D-4404-9C27-F52F398C9D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基督的升天与圣灵的降临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33F1EBF5-E884-4F7D-9215-67C6550A96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4"/>
            <a:ext cx="10381358" cy="4023360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zh-CN" altLang="en-US" dirty="0"/>
              <a:t>五旬节，耶稣满足了赐下圣灵的应许</a:t>
            </a:r>
            <a:r>
              <a:rPr lang="en-US" altLang="zh-CN" dirty="0"/>
              <a:t>——</a:t>
            </a:r>
            <a:r>
              <a:rPr lang="zh-CN" altLang="en-US" dirty="0"/>
              <a:t>也是父的应许。</a:t>
            </a:r>
            <a:r>
              <a:rPr lang="zh-CN" altLang="en-US" b="1" dirty="0"/>
              <a:t>教会不是生活在对主同在的渐渐消退的记忆之中，而是生活在祂藉着圣灵而来的现实之中。</a:t>
            </a:r>
            <a:r>
              <a:rPr lang="zh-CN" altLang="en-US" dirty="0"/>
              <a:t> </a:t>
            </a:r>
            <a:endParaRPr lang="en-US" altLang="zh-CN" dirty="0"/>
          </a:p>
          <a:p>
            <a:pPr marL="742950" indent="-742950">
              <a:buFont typeface="+mj-lt"/>
              <a:buAutoNum type="arabicPeriod"/>
            </a:pPr>
            <a:r>
              <a:rPr lang="zh-CN" altLang="en-US" dirty="0"/>
              <a:t>藉着圣灵，教会成为属神的，神也成了属教会的。</a:t>
            </a:r>
            <a:endParaRPr lang="en-US" altLang="zh-CN" dirty="0"/>
          </a:p>
          <a:p>
            <a:pPr marL="742950" indent="-742950">
              <a:buFont typeface="+mj-lt"/>
              <a:buAutoNum type="arabicPeriod"/>
            </a:pPr>
            <a:r>
              <a:rPr lang="zh-CN" altLang="en-US" dirty="0"/>
              <a:t>圣灵的降临完成了立约的最后工作。</a:t>
            </a:r>
            <a:endParaRPr lang="en-US" altLang="zh-CN" dirty="0"/>
          </a:p>
          <a:p>
            <a:pPr marL="742950" indent="-742950">
              <a:buFont typeface="+mj-lt"/>
              <a:buAutoNum type="arabicPeriod"/>
            </a:pPr>
            <a:endParaRPr lang="zh-CN" altLang="en-US" sz="2800" dirty="0"/>
          </a:p>
        </p:txBody>
      </p:sp>
    </p:spTree>
    <p:extLst>
      <p:ext uri="{BB962C8B-B14F-4D97-AF65-F5344CB8AC3E}">
        <p14:creationId xmlns:p14="http://schemas.microsoft.com/office/powerpoint/2010/main" val="34560687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13E7B43-7506-42FD-891B-278CBD46CC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圣父圣子的灵的降临与教会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A337C354-580E-4E2D-A1B4-82307CF584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42950" indent="-742950">
              <a:buFont typeface="+mj-lt"/>
              <a:buAutoNum type="arabicPeriod"/>
            </a:pPr>
            <a:r>
              <a:rPr lang="zh-CN" altLang="en-US" dirty="0"/>
              <a:t>圣灵的工作：圣灵没有把我们带到基督之外，而是把我们带到基督那里 。</a:t>
            </a:r>
            <a:endParaRPr lang="en-US" altLang="zh-CN" dirty="0"/>
          </a:p>
          <a:p>
            <a:pPr marL="742950" indent="-742950">
              <a:buFont typeface="+mj-lt"/>
              <a:buAutoNum type="arabicPeriod"/>
            </a:pPr>
            <a:r>
              <a:rPr lang="zh-CN" altLang="en-US" dirty="0"/>
              <a:t>藉着圣灵，教会与基督联合，在死和复活上联合，在十字架和最终的荣耀中联合。</a:t>
            </a:r>
            <a:endParaRPr lang="en-US" altLang="zh-CN" dirty="0"/>
          </a:p>
          <a:p>
            <a:pPr marL="742950" indent="-742950">
              <a:buFont typeface="+mj-lt"/>
              <a:buAutoNum type="arabicPeriod"/>
            </a:pPr>
            <a:r>
              <a:rPr lang="zh-CN" altLang="en-US" dirty="0"/>
              <a:t>圣灵在五旬节的降临是神整个救恩计划的应验，标志着救赎历史上的一个新时代。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25677979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B1769BC-7743-4E84-8FCB-4560CEE477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圣灵的同住决定了教会的特性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822A03D8-177D-481E-A661-01C6334C6F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742950" indent="-742950">
              <a:lnSpc>
                <a:spcPct val="110000"/>
              </a:lnSpc>
              <a:buFont typeface="+mj-lt"/>
              <a:buAutoNum type="arabicPeriod"/>
            </a:pPr>
            <a:r>
              <a:rPr lang="zh-CN" altLang="en-US" dirty="0"/>
              <a:t>圣灵是圣洁的，教会要成为、必定会成为圣洁。</a:t>
            </a:r>
            <a:endParaRPr lang="en-US" altLang="zh-CN" dirty="0"/>
          </a:p>
          <a:p>
            <a:pPr marL="742950" indent="-742950">
              <a:lnSpc>
                <a:spcPct val="110000"/>
              </a:lnSpc>
              <a:buFont typeface="+mj-lt"/>
              <a:buAutoNum type="arabicPeriod"/>
            </a:pPr>
            <a:r>
              <a:rPr lang="zh-CN" altLang="en-US" dirty="0"/>
              <a:t>圣灵使教会合一。</a:t>
            </a:r>
            <a:endParaRPr lang="en-US" altLang="zh-CN" dirty="0"/>
          </a:p>
          <a:p>
            <a:pPr marL="742950" indent="-742950">
              <a:lnSpc>
                <a:spcPct val="110000"/>
              </a:lnSpc>
              <a:buFont typeface="+mj-lt"/>
              <a:buAutoNum type="arabicPeriod"/>
            </a:pPr>
            <a:r>
              <a:rPr lang="zh-CN" altLang="en-US" dirty="0"/>
              <a:t>圣灵使教会在苦难中与基督联合，品尝确定的属天荣耀，并装备教会。</a:t>
            </a:r>
          </a:p>
        </p:txBody>
      </p:sp>
    </p:spTree>
    <p:extLst>
      <p:ext uri="{BB962C8B-B14F-4D97-AF65-F5344CB8AC3E}">
        <p14:creationId xmlns:p14="http://schemas.microsoft.com/office/powerpoint/2010/main" val="6611237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8BC2B63-B08F-4C43-B6D0-6B7085BF7D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圣灵在教会中的显现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77A0821F-0AA6-4A7A-9009-776D40A0B4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zh-CN" altLang="en-US" dirty="0"/>
              <a:t>圣灵是真理的灵</a:t>
            </a:r>
            <a:endParaRPr lang="en-US" altLang="zh-CN" dirty="0"/>
          </a:p>
          <a:p>
            <a:pPr marL="1035558" lvl="1" indent="-742950">
              <a:buFont typeface="+mj-lt"/>
              <a:buAutoNum type="alphaLcParenR"/>
            </a:pPr>
            <a:r>
              <a:rPr lang="zh-CN" altLang="en-US" sz="3600" dirty="0"/>
              <a:t>教会明白真理，以圣灵为真理之最高裁判者</a:t>
            </a:r>
            <a:endParaRPr lang="en-US" altLang="zh-CN" sz="3600" dirty="0"/>
          </a:p>
          <a:p>
            <a:pPr marL="1035558" lvl="1" indent="-742950">
              <a:buFont typeface="+mj-lt"/>
              <a:buAutoNum type="alphaLcParenR"/>
            </a:pPr>
            <a:r>
              <a:rPr lang="zh-CN" altLang="en-US" sz="3600" dirty="0"/>
              <a:t>教会被神的道建立，装备，成为圣洁</a:t>
            </a:r>
            <a:endParaRPr lang="en-US" altLang="zh-CN" sz="3600" dirty="0"/>
          </a:p>
          <a:p>
            <a:pPr marL="1035558" lvl="1" indent="-742950">
              <a:buFont typeface="+mj-lt"/>
              <a:buAutoNum type="alphaLcParenR"/>
            </a:pPr>
            <a:r>
              <a:rPr lang="zh-CN" altLang="en-US" sz="3600" dirty="0"/>
              <a:t>教会向世界见证神的道</a:t>
            </a:r>
          </a:p>
        </p:txBody>
      </p:sp>
    </p:spTree>
    <p:extLst>
      <p:ext uri="{BB962C8B-B14F-4D97-AF65-F5344CB8AC3E}">
        <p14:creationId xmlns:p14="http://schemas.microsoft.com/office/powerpoint/2010/main" val="7508947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8BC2B63-B08F-4C43-B6D0-6B7085BF7D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圣灵在教会中的显现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77A0821F-0AA6-4A7A-9009-776D40A0B4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742950" indent="-742950">
              <a:buFont typeface="+mj-lt"/>
              <a:buAutoNum type="arabicPeriod" startAt="2"/>
            </a:pPr>
            <a:r>
              <a:rPr lang="zh-CN" altLang="en-US" dirty="0"/>
              <a:t>圣灵是生命的灵</a:t>
            </a:r>
            <a:endParaRPr lang="en-US" altLang="zh-CN" dirty="0"/>
          </a:p>
          <a:p>
            <a:pPr marL="1035558" lvl="1" indent="-742950">
              <a:buFont typeface="+mj-lt"/>
              <a:buAutoNum type="alphaLcParenR"/>
            </a:pPr>
            <a:r>
              <a:rPr lang="zh-CN" altLang="en-US" sz="3600" dirty="0"/>
              <a:t>教会从圣灵得着基督复活的生命</a:t>
            </a:r>
            <a:endParaRPr lang="en-US" altLang="zh-CN" sz="3600" dirty="0"/>
          </a:p>
          <a:p>
            <a:pPr marL="1035558" lvl="1" indent="-742950">
              <a:buFont typeface="+mj-lt"/>
              <a:buAutoNum type="alphaLcParenR"/>
            </a:pPr>
            <a:r>
              <a:rPr lang="zh-CN" altLang="en-US" sz="3600" dirty="0"/>
              <a:t>教会作为一个群体领受并经历圣灵所赐的生命</a:t>
            </a:r>
          </a:p>
        </p:txBody>
      </p:sp>
    </p:spTree>
    <p:extLst>
      <p:ext uri="{BB962C8B-B14F-4D97-AF65-F5344CB8AC3E}">
        <p14:creationId xmlns:p14="http://schemas.microsoft.com/office/powerpoint/2010/main" val="7738513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9DEA893-EDEB-499A-B38F-8CF1C31695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总结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17E09C84-356C-485B-99CC-E9B52996CE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42950" indent="-742950">
              <a:buFont typeface="+mj-lt"/>
              <a:buAutoNum type="arabicPeriod"/>
            </a:pPr>
            <a:r>
              <a:rPr lang="zh-CN" altLang="en-US" dirty="0"/>
              <a:t>圣灵的降临是神救恩计划成就的标志，祂来是要把基督带给教会，把教会带向基督。</a:t>
            </a:r>
            <a:endParaRPr lang="en-US" altLang="zh-CN" dirty="0"/>
          </a:p>
          <a:p>
            <a:pPr marL="742950" indent="-742950">
              <a:buFont typeface="+mj-lt"/>
              <a:buAutoNum type="arabicPeriod"/>
            </a:pPr>
            <a:r>
              <a:rPr lang="zh-CN" altLang="en-US" dirty="0"/>
              <a:t>因此圣灵的同住决定了教会的特性：圣洁、大公（普世）、合一、见证基督。</a:t>
            </a:r>
            <a:endParaRPr lang="en-US" altLang="zh-CN" dirty="0"/>
          </a:p>
          <a:p>
            <a:pPr marL="742950" indent="-742950">
              <a:buFont typeface="+mj-lt"/>
              <a:buAutoNum type="arabicPeriod"/>
            </a:pPr>
            <a:r>
              <a:rPr lang="zh-CN" altLang="en-US" dirty="0"/>
              <a:t>因此圣灵的属性决定了教会的标志：宣讲真理、活出基督。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18710038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8C8DB42-1071-41B3-A4E6-24335F1052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思考和讨论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A90F95E5-75C7-4865-8067-2F5CA00D2B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zh-CN" altLang="en-US" dirty="0"/>
              <a:t>圣灵对教会的建造，如何更新你对教会的认识？</a:t>
            </a:r>
            <a:endParaRPr lang="en-US" altLang="zh-CN" dirty="0"/>
          </a:p>
          <a:p>
            <a:pPr marL="514350" indent="-514350">
              <a:buFont typeface="+mj-lt"/>
              <a:buAutoNum type="arabicPeriod"/>
            </a:pPr>
            <a:r>
              <a:rPr lang="zh-CN" altLang="en-US" dirty="0"/>
              <a:t>按着本课对圣灵工作的理解，你如何在教会中经历圣灵的交通？</a:t>
            </a:r>
          </a:p>
        </p:txBody>
      </p:sp>
    </p:spTree>
    <p:extLst>
      <p:ext uri="{BB962C8B-B14F-4D97-AF65-F5344CB8AC3E}">
        <p14:creationId xmlns:p14="http://schemas.microsoft.com/office/powerpoint/2010/main" val="1097676984"/>
      </p:ext>
    </p:extLst>
  </p:cSld>
  <p:clrMapOvr>
    <a:masterClrMapping/>
  </p:clrMapOvr>
</p:sld>
</file>

<file path=ppt/theme/theme1.xml><?xml version="1.0" encoding="utf-8"?>
<a:theme xmlns:a="http://schemas.openxmlformats.org/drawingml/2006/main" name="回顾">
  <a:themeElements>
    <a:clrScheme name="回顾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回顾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回顾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191</TotalTime>
  <Words>403</Words>
  <Application>Microsoft Office PowerPoint</Application>
  <PresentationFormat>宽屏</PresentationFormat>
  <Paragraphs>30</Paragraphs>
  <Slides>8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8</vt:i4>
      </vt:variant>
    </vt:vector>
  </HeadingPairs>
  <TitlesOfParts>
    <vt:vector size="12" baseType="lpstr">
      <vt:lpstr>Microsoft YaHei UI</vt:lpstr>
      <vt:lpstr>Calibri</vt:lpstr>
      <vt:lpstr>Calibri Light</vt:lpstr>
      <vt:lpstr>回顾</vt:lpstr>
      <vt:lpstr>4 教会：圣灵的交通</vt:lpstr>
      <vt:lpstr>基督的升天与圣灵的降临</vt:lpstr>
      <vt:lpstr>圣父圣子的灵的降临与教会</vt:lpstr>
      <vt:lpstr>圣灵的同住决定了教会的特性</vt:lpstr>
      <vt:lpstr>圣灵在教会中的显现</vt:lpstr>
      <vt:lpstr>圣灵在教会中的显现</vt:lpstr>
      <vt:lpstr>总结</vt:lpstr>
      <vt:lpstr>思考和讨论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 教会：为什么必须谈这个？</dc:title>
  <dc:creator>Bob Chen</dc:creator>
  <cp:lastModifiedBy>Bob Chen</cp:lastModifiedBy>
  <cp:revision>23</cp:revision>
  <dcterms:created xsi:type="dcterms:W3CDTF">2019-12-19T06:14:29Z</dcterms:created>
  <dcterms:modified xsi:type="dcterms:W3CDTF">2020-03-03T05:17:13Z</dcterms:modified>
</cp:coreProperties>
</file>