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3 </a:t>
            </a:r>
            <a:r>
              <a:rPr lang="zh-CN" altLang="en-US" sz="5400" dirty="0"/>
              <a:t>教会：基督的教会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基督的教会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</a:t>
            </a:r>
            <a:r>
              <a:rPr lang="zh-CN" altLang="en-US" dirty="0"/>
              <a:t>：基督的教会如何与旧约神的子民联系起来？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基督和神国度的降临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耶稣基督的降临带来了旧约到新约的变化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耶稣的身份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神的国来到：拯救和审判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基督启示祂的教会：祂的聚会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/>
              <a:t>耶稣到了该撒利亚腓立比的境内、就问门徒说、人说我人子是谁。他们说、有人说是施洗的约翰．有人说是以利亚．又有人说是耶利米、或是先知里的一位。耶稣说、你们说我是谁。西门彼得回答说、你是基督、是永生　神的儿子。耶稣对他说、西门巴约拿、你是有福的．因为这不是属血肉的指示你的、乃是我在天上的父指示的。我还告诉你、你是彼得、我要把我的教会建造在这磐石上．阴间的权柄、不能胜过他。</a:t>
            </a:r>
            <a:r>
              <a:rPr lang="en-US" altLang="zh-CN" sz="1800" dirty="0"/>
              <a:t>〔</a:t>
            </a:r>
            <a:r>
              <a:rPr lang="zh-CN" altLang="en-US" sz="1800" dirty="0"/>
              <a:t>权柄原文作门</a:t>
            </a:r>
            <a:r>
              <a:rPr lang="en-US" altLang="zh-CN" sz="1800" dirty="0"/>
              <a:t>〕</a:t>
            </a:r>
            <a:r>
              <a:rPr lang="zh-CN" altLang="en-US" sz="1800" dirty="0"/>
              <a:t>我要把天国的钥匙给你．凡你在地上所捆绑的、在天上也要捆绑．凡你在地上所释放的、在天上也要释放。（太</a:t>
            </a:r>
            <a:r>
              <a:rPr lang="en-US" altLang="zh-CN" sz="1800" dirty="0"/>
              <a:t>16</a:t>
            </a:r>
            <a:r>
              <a:rPr lang="zh-CN" altLang="en-US" sz="1800" dirty="0"/>
              <a:t>：</a:t>
            </a:r>
            <a:r>
              <a:rPr lang="en-US" altLang="zh-CN" sz="1800" dirty="0"/>
              <a:t>13-19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彼得的宣告和教会的磐石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使徒的权柄来自基督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胜过死亡的权柄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谁是基督国度的新国民？</a:t>
            </a:r>
          </a:p>
          <a:p>
            <a:pPr>
              <a:lnSpc>
                <a:spcPct val="11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112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基督的教会：神的以色列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外邦人与以色列的关系（保罗书信）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真以色列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与基督联合的人组成神的新以色列</a:t>
            </a:r>
          </a:p>
        </p:txBody>
      </p:sp>
    </p:spTree>
    <p:extLst>
      <p:ext uri="{BB962C8B-B14F-4D97-AF65-F5344CB8AC3E}">
        <p14:creationId xmlns:p14="http://schemas.microsoft.com/office/powerpoint/2010/main" val="7508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D67584-9268-43A0-B0F6-B85C70B4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基督的教会：神与祂的子民同住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EE5C03-EA31-4A6D-97B3-52144BFA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耶稣是真正的圣殿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耶稣与撒玛利亚妇人的谈话：真正的敬拜是由耶稣基督，透过祂的死和复活，带来的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在基督里，教会成为神的居所</a:t>
            </a:r>
          </a:p>
        </p:txBody>
      </p:sp>
    </p:spTree>
    <p:extLst>
      <p:ext uri="{BB962C8B-B14F-4D97-AF65-F5344CB8AC3E}">
        <p14:creationId xmlns:p14="http://schemas.microsoft.com/office/powerpoint/2010/main" val="27232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A676CD-E000-4E0D-B909-3FBCDBFF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基督的教会：基督徒的门徒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59C11C-2482-46B6-B491-245709CE2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耶稣将自己启示给祂拣选的门徒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门徒是学生、仆人和见证人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49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新约教会成就了旧约应许，是藉着耶稣基督的降临而完成的。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在基督里，教会成为神的聚会、神的以色列、神的居所、基督的门徒。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尝试回顾一下，基督的降临如何</a:t>
            </a:r>
            <a:br>
              <a:rPr lang="en-US" altLang="zh-CN" sz="3200" dirty="0"/>
            </a:br>
            <a:r>
              <a:rPr lang="en-US" altLang="zh-CN" sz="3200" dirty="0"/>
              <a:t>  </a:t>
            </a:r>
            <a:r>
              <a:rPr lang="en-US" altLang="zh-CN" sz="3200" dirty="0">
                <a:solidFill>
                  <a:schemeClr val="accent1"/>
                </a:solidFill>
              </a:rPr>
              <a:t>#1</a:t>
            </a:r>
            <a:r>
              <a:rPr lang="en-US" altLang="zh-CN" sz="3200" dirty="0"/>
              <a:t> </a:t>
            </a:r>
            <a:r>
              <a:rPr lang="zh-CN" altLang="en-US" sz="3200" dirty="0"/>
              <a:t>使我们这些非犹太人进入神的聚会、</a:t>
            </a:r>
            <a:br>
              <a:rPr lang="en-US" altLang="zh-CN" sz="3200" dirty="0"/>
            </a:br>
            <a:r>
              <a:rPr lang="en-US" altLang="zh-CN" sz="3200" dirty="0">
                <a:solidFill>
                  <a:schemeClr val="accent1"/>
                </a:solidFill>
              </a:rPr>
              <a:t>  #2</a:t>
            </a:r>
            <a:r>
              <a:rPr lang="en-US" altLang="zh-CN" sz="3200" dirty="0"/>
              <a:t> </a:t>
            </a:r>
            <a:r>
              <a:rPr lang="zh-CN" altLang="en-US" sz="3200" dirty="0"/>
              <a:t>成为神的以色列、</a:t>
            </a:r>
            <a:br>
              <a:rPr lang="en-US" altLang="zh-CN" sz="3200" dirty="0"/>
            </a:br>
            <a:r>
              <a:rPr lang="en-US" altLang="zh-CN" sz="3200" dirty="0"/>
              <a:t>  </a:t>
            </a:r>
            <a:r>
              <a:rPr lang="en-US" altLang="zh-CN" sz="3200" dirty="0">
                <a:solidFill>
                  <a:schemeClr val="accent1"/>
                </a:solidFill>
              </a:rPr>
              <a:t>#3</a:t>
            </a:r>
            <a:r>
              <a:rPr lang="en-US" altLang="zh-CN" sz="3200" dirty="0"/>
              <a:t> </a:t>
            </a:r>
            <a:r>
              <a:rPr lang="zh-CN" altLang="en-US" sz="3200" dirty="0"/>
              <a:t>与神</a:t>
            </a:r>
            <a:r>
              <a:rPr lang="zh-CN" altLang="en-US" sz="3200"/>
              <a:t>同住、</a:t>
            </a:r>
            <a:br>
              <a:rPr lang="en-US" altLang="zh-CN" sz="3200" dirty="0"/>
            </a:br>
            <a:r>
              <a:rPr lang="en-US" altLang="zh-CN" sz="3200" dirty="0"/>
              <a:t>  </a:t>
            </a:r>
            <a:r>
              <a:rPr lang="en-US" altLang="zh-CN" sz="3200" dirty="0">
                <a:solidFill>
                  <a:schemeClr val="accent1"/>
                </a:solidFill>
              </a:rPr>
              <a:t>#4</a:t>
            </a:r>
            <a:r>
              <a:rPr lang="en-US" altLang="zh-CN" sz="3200" dirty="0"/>
              <a:t> </a:t>
            </a:r>
            <a:r>
              <a:rPr lang="zh-CN" altLang="en-US" sz="3200" dirty="0"/>
              <a:t>并成为基督的门徒？</a:t>
            </a:r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483</Words>
  <Application>Microsoft Office PowerPoint</Application>
  <PresentationFormat>宽屏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Calibri</vt:lpstr>
      <vt:lpstr>Calibri Light</vt:lpstr>
      <vt:lpstr>回顾</vt:lpstr>
      <vt:lpstr>3 教会：基督的教会</vt:lpstr>
      <vt:lpstr>基督的教会</vt:lpstr>
      <vt:lpstr>基督和神国度的降临</vt:lpstr>
      <vt:lpstr>基督启示祂的教会：祂的聚会</vt:lpstr>
      <vt:lpstr>基督的教会：神的以色列</vt:lpstr>
      <vt:lpstr>基督的教会：神与祂的子民同住</vt:lpstr>
      <vt:lpstr>基督的教会：基督徒的门徒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17</cp:revision>
  <dcterms:created xsi:type="dcterms:W3CDTF">2019-12-19T06:14:29Z</dcterms:created>
  <dcterms:modified xsi:type="dcterms:W3CDTF">2020-02-28T06:38:30Z</dcterms:modified>
</cp:coreProperties>
</file>