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578B-8DFF-4788-8F70-43D17684A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AE3E0-1509-482E-BD2E-974FD3C1F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7F20C-715A-48CB-AEF0-7534792F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A1DC-2E23-44C3-A234-5C5FDA5328DF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658A0-1602-4366-9711-8D52D72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9E039-65D5-446B-87D7-C079DE35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D337-B0D0-4E2D-8743-CF9AF2F1A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1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ABBB-E4D3-421E-8D8B-8C6DF323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07D14-CEB0-4876-BF78-6C6D3B3E8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CAFF-3F85-4DBC-ABB1-F1F947E6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A1DC-2E23-44C3-A234-5C5FDA5328DF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B1D4C-2229-4637-85CA-35452CBB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518F-A69C-4A74-8C51-0F2B927A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D337-B0D0-4E2D-8743-CF9AF2F1A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60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FBA5F-8002-4D98-B9DC-83E5ABE9B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2EA5D-0A8B-4EF0-A11A-52F9F01C1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7510C-53F3-4296-95B8-79423F20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A1DC-2E23-44C3-A234-5C5FDA5328DF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3FF1-09A2-4FB7-8AAA-4CCF9CA0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D84CB-C094-440D-96F9-5B3E2EFB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D337-B0D0-4E2D-8743-CF9AF2F1A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3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B1C0-F102-4F5D-9202-36687662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91BF8-F4BA-4D44-8523-3393B6A2B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68EAC-19F2-4537-A348-19B9D471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A1DC-2E23-44C3-A234-5C5FDA5328DF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661F7-440F-41A8-91C5-FC422DDD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15B2A-F411-48E5-B011-FB3CB49C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D337-B0D0-4E2D-8743-CF9AF2F1A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39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3B52-C1F2-46E5-AFB0-9F375726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7892-83DD-415D-A00C-90D5052D0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5D65E-518D-40C6-9B62-7E46BF5D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A1DC-2E23-44C3-A234-5C5FDA5328DF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A4ACE-C7A2-45A1-B092-259FB77E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5F99B-6F9C-4D00-9945-9EE95D9D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D337-B0D0-4E2D-8743-CF9AF2F1A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29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54B6-6C92-44E8-9E59-8B6A211E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3945-79A1-4858-BDE2-9B2F7FC6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DF985-8671-4CBE-AD81-C09B80456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D59BB-9954-4246-AD55-E4629DF9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A1DC-2E23-44C3-A234-5C5FDA5328DF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C8BC2-FE21-4B26-8E56-B7DF0B74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69A68-57D1-41BC-8E9F-47C2E8B9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D337-B0D0-4E2D-8743-CF9AF2F1A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8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21E8-55C0-490E-A9BB-1A2CADE3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3C85-9DE5-48DB-A3A6-7A5913602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8BED-0225-4CB8-AF93-06BA912EC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47F87-6D9D-412A-A2C2-AC8778E44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10041-62E0-4D3D-B7B2-37254B2C9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7A74A-8679-4D9C-B578-B224D8ACD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A1DC-2E23-44C3-A234-5C5FDA5328DF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16510-111D-47DB-AF82-30EFFA7A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7FA9A-CBBE-4522-B3B6-B823CD64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D337-B0D0-4E2D-8743-CF9AF2F1A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4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AE31-6109-488F-850D-555F1263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3ED2A-3C38-45DD-AE35-92ACCF81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A1DC-2E23-44C3-A234-5C5FDA5328DF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58F3B-0F29-49DC-ADA6-4AE2D3E5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6EDAF-8026-409F-8E50-F9E09C14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D337-B0D0-4E2D-8743-CF9AF2F1A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65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2D27A-27AB-4AD0-B0A1-866E4CF1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A1DC-2E23-44C3-A234-5C5FDA5328DF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CF2E5D-9938-4A20-9FAB-E2858A2E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CE89B-F063-4544-B8C1-9256662C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D337-B0D0-4E2D-8743-CF9AF2F1A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BE9C-C7DB-40A2-94AB-0C12E755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1546F-07F3-4F01-9B44-9E341FB9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5FA93-5B89-47BB-94D4-3A55247F2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73466-B095-42D6-88CD-AFBFFB06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A1DC-2E23-44C3-A234-5C5FDA5328DF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1DCB7-19C0-4DE3-AB5B-F07B1C6A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29BE9-29C6-46E9-B354-D54097FD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D337-B0D0-4E2D-8743-CF9AF2F1A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09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E5BC-D865-42E4-B3C5-19E724F8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4134EF-9951-4DAE-B60E-11B78E67E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EAA53-74DC-4B5B-82AA-F389729C5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9592F-350B-4D59-B498-EE8C1DB1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A1DC-2E23-44C3-A234-5C5FDA5328DF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26D28-F041-4767-9C21-87E57A85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79270-7801-4334-97C1-C01C0AC9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D337-B0D0-4E2D-8743-CF9AF2F1A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35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BB710-C1BD-4D7E-A93D-1583DC9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30D19-9E6B-497A-BA45-2F49897D5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1F089-F2CB-4AAB-9B37-82A2DCA07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A1DC-2E23-44C3-A234-5C5FDA5328DF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D60A0-E6E7-4D36-A07D-6715E0327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12287-19A6-424F-9151-EBE1D20F0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D337-B0D0-4E2D-8743-CF9AF2F1A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6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C79E-4F7A-4CB2-B39A-C3CBBB2F3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敬畏耶和华是智慧的开端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90DE0-7A6D-4AFB-A7A5-0B62B978B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CN" sz="2800" dirty="0"/>
              <a:t>2020-03-08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915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5C95-8083-459D-A280-FCEC7FD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敬畏耶和华是智慧的开端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3C58F-6A7E-45BB-A71B-45C0499BF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智慧和知识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十字架是敬畏神的保证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行为</a:t>
            </a:r>
            <a:r>
              <a:rPr lang="en-US" altLang="zh-CN" dirty="0"/>
              <a:t> – </a:t>
            </a:r>
            <a:r>
              <a:rPr lang="zh-CN" altLang="en-US" dirty="0"/>
              <a:t>结果  </a:t>
            </a:r>
            <a:r>
              <a:rPr lang="en-US" altLang="zh-CN" dirty="0"/>
              <a:t>VS  </a:t>
            </a:r>
            <a:r>
              <a:rPr lang="zh-CN" altLang="en-US" dirty="0"/>
              <a:t>信仰 </a:t>
            </a:r>
            <a:r>
              <a:rPr lang="en-US" altLang="zh-CN" dirty="0"/>
              <a:t>– </a:t>
            </a:r>
            <a:r>
              <a:rPr lang="zh-CN" altLang="en-US" dirty="0"/>
              <a:t>生命（命运）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070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3103-EB48-4AC8-B389-5453866C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91B3C-590C-4E41-A24E-5EE3C0D4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智慧是和信仰相关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zh-CN" dirty="0"/>
              <a:t>有了属天的生命，才会有智慧的行为；选择智慧的行为，又可以让你属天的生命继续成长</a:t>
            </a:r>
            <a:endParaRPr lang="en-US" altLang="zh-CN" dirty="0"/>
          </a:p>
          <a:p>
            <a:r>
              <a:rPr lang="zh-CN" altLang="zh-CN" dirty="0"/>
              <a:t>耶稣基督和他钉十字架才是真正的智慧</a:t>
            </a:r>
            <a:endParaRPr lang="en-US" altLang="zh-CN" dirty="0"/>
          </a:p>
          <a:p>
            <a:r>
              <a:rPr lang="zh-CN" altLang="en-US" dirty="0"/>
              <a:t>箴言是指导</a:t>
            </a:r>
            <a:r>
              <a:rPr lang="zh-CN" altLang="zh-CN" dirty="0"/>
              <a:t>我们在日常的行事为人中活出与上帝立约之民的生命特质。现在的问题是：你愿意怎么做？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4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D986-0DA1-4DD6-B5BE-ACAABCF6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智慧书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7610E6D-4619-4346-BA67-8E0AA96D9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49747"/>
              </p:ext>
            </p:extLst>
          </p:nvPr>
        </p:nvGraphicFramePr>
        <p:xfrm>
          <a:off x="838200" y="1470517"/>
          <a:ext cx="10515600" cy="2167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194708820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00267695"/>
                    </a:ext>
                  </a:extLst>
                </a:gridCol>
                <a:gridCol w="7005320">
                  <a:extLst>
                    <a:ext uri="{9D8B030D-6E8A-4147-A177-3AD203B41FA5}">
                      <a16:colId xmlns:a16="http://schemas.microsoft.com/office/drawing/2014/main" val="1375008899"/>
                    </a:ext>
                  </a:extLst>
                </a:gridCol>
              </a:tblGrid>
              <a:tr h="541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形式</a:t>
                      </a:r>
                      <a:endParaRPr lang="zh-CN" sz="2800" kern="100"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内容</a:t>
                      </a:r>
                      <a:endParaRPr lang="zh-CN" sz="2800" kern="100"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292558"/>
                  </a:ext>
                </a:extLst>
              </a:tr>
              <a:tr h="541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箴言</a:t>
                      </a:r>
                      <a:endParaRPr lang="zh-CN" sz="2800" kern="100" dirty="0"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家训 </a:t>
                      </a:r>
                      <a:endParaRPr lang="zh-CN" sz="2800" kern="100" dirty="0"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人生智慧的收集，日常生活准则</a:t>
                      </a:r>
                      <a:endParaRPr lang="zh-CN" sz="2800" kern="100" dirty="0"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0321530"/>
                  </a:ext>
                </a:extLst>
              </a:tr>
              <a:tr h="541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约伯记</a:t>
                      </a:r>
                      <a:endParaRPr lang="zh-CN" sz="2800" kern="100" dirty="0"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对话</a:t>
                      </a:r>
                      <a:endParaRPr lang="zh-CN" sz="2800" kern="100" dirty="0"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探讨苦难的意义 ，为什么好人有恶报</a:t>
                      </a:r>
                      <a:endParaRPr lang="zh-CN" sz="2800" kern="100" dirty="0"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615423"/>
                  </a:ext>
                </a:extLst>
              </a:tr>
              <a:tr h="541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传道书</a:t>
                      </a:r>
                      <a:endParaRPr lang="zh-CN" sz="2800" kern="100" dirty="0"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独白</a:t>
                      </a:r>
                      <a:endParaRPr lang="zh-CN" sz="2800" kern="100" dirty="0"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探索人生的意义，为什么恶人有好报</a:t>
                      </a:r>
                      <a:endParaRPr lang="zh-CN" sz="2800" kern="100" dirty="0"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7579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CF217F-999C-4DB6-8462-D55167FF3BBA}"/>
              </a:ext>
            </a:extLst>
          </p:cNvPr>
          <p:cNvSpPr txBox="1"/>
          <p:nvPr/>
        </p:nvSpPr>
        <p:spPr>
          <a:xfrm>
            <a:off x="838200" y="4622800"/>
            <a:ext cx="6446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dirty="0"/>
              <a:t>什么是智慧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dirty="0"/>
              <a:t>什么是一个有智慧的人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dirty="0"/>
              <a:t>如何成为一个有智慧的人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8A51F-CD43-4B92-B66D-413864D12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10118" r="3951" b="6288"/>
          <a:stretch/>
        </p:blipFill>
        <p:spPr>
          <a:xfrm rot="5400000">
            <a:off x="8995317" y="4153695"/>
            <a:ext cx="3225849" cy="21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940A-325A-42C3-9A2E-5BBBD2AC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智慧人，引言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5C85-1585-410D-BC18-874AE6831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古今中外对于智慧的定义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我们想成为什么样的人？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如果你在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20</a:t>
            </a:r>
            <a:r>
              <a:rPr lang="zh-CN" altLang="en-US" dirty="0"/>
              <a:t>日之前负责，你会怎么做？</a:t>
            </a:r>
          </a:p>
        </p:txBody>
      </p:sp>
    </p:spTree>
    <p:extLst>
      <p:ext uri="{BB962C8B-B14F-4D97-AF65-F5344CB8AC3E}">
        <p14:creationId xmlns:p14="http://schemas.microsoft.com/office/powerpoint/2010/main" val="4855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4990-2256-4B28-A554-FEFB2891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智慧的行为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F4F05-C0CF-46B1-8898-C86801CBA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4:20  </a:t>
            </a:r>
            <a:r>
              <a:rPr lang="zh-CN" altLang="zh-CN" dirty="0"/>
              <a:t>我儿，要留心听我的言词，将耳朵转向我的话语。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4:21  </a:t>
            </a:r>
            <a:r>
              <a:rPr lang="zh-CN" altLang="zh-CN" dirty="0"/>
              <a:t>不可让它们离开你的眼前，要将它们存记在你心中。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4:22  </a:t>
            </a:r>
            <a:r>
              <a:rPr lang="zh-CN" altLang="zh-CN" dirty="0"/>
              <a:t>因为那些得著它们的，就得了生命，和医整个身体的良药。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4:23  </a:t>
            </a:r>
            <a:r>
              <a:rPr lang="zh-CN" altLang="zh-CN" dirty="0"/>
              <a:t>你要保守你心，胜过一切守护，因为你所行的一切都是由它发出  </a:t>
            </a:r>
          </a:p>
          <a:p>
            <a:pPr marL="0" indent="0">
              <a:buNone/>
            </a:pPr>
            <a:r>
              <a:rPr lang="en-US" altLang="zh-CN" dirty="0"/>
              <a:t>4:24  </a:t>
            </a:r>
            <a:r>
              <a:rPr lang="zh-CN" altLang="zh-CN" dirty="0"/>
              <a:t>你要除掉邪僻的口，远离乖谬的嘴。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4:25  </a:t>
            </a:r>
            <a:r>
              <a:rPr lang="zh-CN" altLang="zh-CN" dirty="0"/>
              <a:t>你的眼目要向前正看，你的瞳仁当直观你的前面。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4:26  </a:t>
            </a:r>
            <a:r>
              <a:rPr lang="zh-CN" altLang="zh-CN" dirty="0"/>
              <a:t>要查看你脚下的路，要让你你一切的道坚定，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4:27  </a:t>
            </a:r>
            <a:r>
              <a:rPr lang="zh-CN" altLang="zh-CN" dirty="0"/>
              <a:t>不可转向左右，要使你的脚离开邪恶。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660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5A78-B190-45F8-A8E0-7447E552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什么是智慧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42CEF-47AB-41B1-A72D-11E75025B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1:1  </a:t>
            </a:r>
            <a:r>
              <a:rPr lang="zh-CN" altLang="zh-CN" dirty="0"/>
              <a:t>以色列王、大卫的儿子所罗门的箴言：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1:2  </a:t>
            </a:r>
            <a:r>
              <a:rPr lang="zh-CN" altLang="zh-CN" dirty="0"/>
              <a:t>要使人晓得智慧和训诲，分辨通达的言语，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1:3  </a:t>
            </a:r>
            <a:r>
              <a:rPr lang="zh-CN" altLang="zh-CN" dirty="0"/>
              <a:t>使人领受谨慎行为的训诲，处事领、仁义、公平、公正，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1:4  </a:t>
            </a:r>
            <a:r>
              <a:rPr lang="zh-CN" altLang="zh-CN" dirty="0"/>
              <a:t>使愚人灵明，使少年人有知识和谋略，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1:5  </a:t>
            </a:r>
            <a:r>
              <a:rPr lang="zh-CN" altLang="zh-CN" dirty="0"/>
              <a:t>让智慧人听见，增长学问，让聪明人得着引导，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1:6  </a:t>
            </a:r>
            <a:r>
              <a:rPr lang="zh-CN" altLang="zh-CN" dirty="0"/>
              <a:t>使人明白箴言，即譬喻，懂得智慧人的言词，即他们的谜语。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1:7  </a:t>
            </a:r>
            <a:r>
              <a:rPr lang="zh-CN" altLang="zh-CN" dirty="0"/>
              <a:t>敬畏上主是知识的开端；愚妄人却藐视智慧和训诲。 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278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2ABE-3764-48D7-B1D2-164979E2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智慧的所罗门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7F50-6BE9-4776-8D21-A26F0A239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1:1  </a:t>
            </a:r>
            <a:r>
              <a:rPr lang="zh-CN" altLang="zh-CN" dirty="0"/>
              <a:t>以色列王、大卫的儿子所罗门的箴言</a:t>
            </a:r>
            <a:endParaRPr lang="en-US" altLang="zh-CN" dirty="0"/>
          </a:p>
          <a:p>
            <a:r>
              <a:rPr lang="zh-CN" altLang="en-US" dirty="0"/>
              <a:t>所罗门是智慧人么？</a:t>
            </a:r>
            <a:endParaRPr lang="en-US" altLang="zh-CN" dirty="0"/>
          </a:p>
          <a:p>
            <a:r>
              <a:rPr lang="zh-CN" altLang="en-US" dirty="0"/>
              <a:t>列王纪上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3-14</a:t>
            </a:r>
          </a:p>
          <a:p>
            <a:r>
              <a:rPr lang="zh-CN" altLang="zh-CN" dirty="0"/>
              <a:t>箴言是给那些已经蒙神拣选的以色列人，现在就是我们这些已经相信的基督徒，使我们在日常的行事为人中活出与上帝立约之民的生命特质。律法和先知书强调与上帝立约的以色列民，作为一个整体，蒙召向世人展示何谓上帝创造的原本人性；箴言的重点是他们如何</a:t>
            </a:r>
            <a:r>
              <a:rPr lang="zh-CN" altLang="en-US" dirty="0"/>
              <a:t>在</a:t>
            </a:r>
            <a:r>
              <a:rPr lang="zh-CN" altLang="zh-CN" dirty="0"/>
              <a:t>日常行为和个人品格中，将这种恢复后的人性展现出来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59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9FDE-125C-4D7C-BF16-A5E5E8B8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智慧与生命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CB09C-FB04-4078-A828-E55B801DF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3:13  </a:t>
            </a:r>
            <a:r>
              <a:rPr lang="zh-CN" altLang="zh-CN" dirty="0"/>
              <a:t>寻得智慧的人</a:t>
            </a:r>
            <a:r>
              <a:rPr lang="zh-CN" altLang="en-US" dirty="0"/>
              <a:t>，</a:t>
            </a:r>
            <a:r>
              <a:rPr lang="zh-CN" altLang="zh-CN" dirty="0"/>
              <a:t>获得聪明的人，便为有福</a:t>
            </a:r>
          </a:p>
          <a:p>
            <a:pPr marL="0" indent="0">
              <a:buNone/>
            </a:pPr>
            <a:r>
              <a:rPr lang="en-US" altLang="zh-CN" dirty="0"/>
              <a:t>3:14  </a:t>
            </a:r>
            <a:r>
              <a:rPr lang="zh-CN" altLang="zh-CN" dirty="0"/>
              <a:t>因为他给的益处胜过得银子的益处，她的利益强过精金，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3:15  </a:t>
            </a:r>
            <a:r>
              <a:rPr lang="zh-CN" altLang="zh-CN" dirty="0"/>
              <a:t>她比珊瑚珍贵，一切所喜爱的，都不能与她比较。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3:16  </a:t>
            </a:r>
            <a:r>
              <a:rPr lang="zh-CN" altLang="zh-CN" dirty="0"/>
              <a:t>她右手有长寿，左手有财富和尊容。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3:17  </a:t>
            </a:r>
            <a:r>
              <a:rPr lang="zh-CN" altLang="zh-CN" dirty="0"/>
              <a:t>她的道是安乐的道；她的路全是平安和亨通。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3:18  </a:t>
            </a:r>
            <a:r>
              <a:rPr lang="zh-CN" altLang="zh-CN" dirty="0"/>
              <a:t>她向持守她的作生命树，持定她的，各被称为有福。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539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B210-8AA3-45D3-A064-5F03B3AA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智慧与比喻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D2CD-63B6-40A1-8A1C-7EF50C6DF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1:2  </a:t>
            </a:r>
            <a:r>
              <a:rPr lang="zh-CN" altLang="zh-CN" dirty="0"/>
              <a:t>要使人晓得智慧和训诲，分辨通达的言语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耶稣谈比喻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撒种的故事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4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DC45-0EE3-4387-99E1-05547F2C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智慧人和愚昧人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88C4D-C18E-432E-AC73-C20B8FD0E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622"/>
            <a:ext cx="10515600" cy="22004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1:4  </a:t>
            </a:r>
            <a:r>
              <a:rPr lang="zh-CN" altLang="zh-CN" dirty="0"/>
              <a:t>使愚人灵明，使少年人有知识和谋略，</a:t>
            </a:r>
            <a:r>
              <a:rPr lang="en-US" altLang="zh-CN" dirty="0"/>
              <a:t> 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1:5  </a:t>
            </a:r>
            <a:r>
              <a:rPr lang="zh-CN" altLang="zh-CN" dirty="0"/>
              <a:t>让智慧人听见，增长学问，让聪明人得着引导，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441B84E8-9FCD-43AE-B161-847BA43F2A42}"/>
              </a:ext>
            </a:extLst>
          </p:cNvPr>
          <p:cNvSpPr/>
          <p:nvPr/>
        </p:nvSpPr>
        <p:spPr>
          <a:xfrm>
            <a:off x="838200" y="3952220"/>
            <a:ext cx="10053320" cy="5802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4ED3A-8068-471C-82A8-58D5E1D49F0D}"/>
              </a:ext>
            </a:extLst>
          </p:cNvPr>
          <p:cNvSpPr txBox="1"/>
          <p:nvPr/>
        </p:nvSpPr>
        <p:spPr>
          <a:xfrm>
            <a:off x="1117600" y="3429000"/>
            <a:ext cx="977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悖逆神</a:t>
            </a:r>
            <a:r>
              <a:rPr lang="en-US" altLang="zh-CN" sz="2800" dirty="0"/>
              <a:t>								</a:t>
            </a:r>
            <a:r>
              <a:rPr lang="zh-CN" altLang="en-US" sz="2800" dirty="0"/>
              <a:t>敬拜神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00039-B95A-42EB-8122-4C3AE5EB3E8B}"/>
              </a:ext>
            </a:extLst>
          </p:cNvPr>
          <p:cNvSpPr txBox="1"/>
          <p:nvPr/>
        </p:nvSpPr>
        <p:spPr>
          <a:xfrm>
            <a:off x="1579880" y="4475440"/>
            <a:ext cx="977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愚顽人</a:t>
            </a:r>
            <a:r>
              <a:rPr lang="en-US" altLang="zh-CN" sz="2800" dirty="0"/>
              <a:t>	</a:t>
            </a:r>
            <a:r>
              <a:rPr lang="zh-CN" altLang="en-US" sz="2800" dirty="0"/>
              <a:t>愚昧人</a:t>
            </a:r>
            <a:r>
              <a:rPr lang="en-US" altLang="zh-CN" sz="2800" dirty="0"/>
              <a:t>	</a:t>
            </a:r>
            <a:r>
              <a:rPr lang="zh-CN" altLang="en-US" sz="2800" dirty="0"/>
              <a:t>愚蒙人</a:t>
            </a:r>
            <a:r>
              <a:rPr lang="en-US" altLang="zh-CN" sz="2800" dirty="0"/>
              <a:t>	</a:t>
            </a:r>
            <a:r>
              <a:rPr lang="zh-CN" altLang="en-US" sz="2800" dirty="0"/>
              <a:t>少年人</a:t>
            </a:r>
            <a:r>
              <a:rPr lang="en-US" altLang="zh-CN" sz="2800" dirty="0"/>
              <a:t>	</a:t>
            </a:r>
            <a:r>
              <a:rPr lang="zh-CN" altLang="en-US" sz="2800" dirty="0"/>
              <a:t>智慧人</a:t>
            </a:r>
          </a:p>
        </p:txBody>
      </p:sp>
    </p:spTree>
    <p:extLst>
      <p:ext uri="{BB962C8B-B14F-4D97-AF65-F5344CB8AC3E}">
        <p14:creationId xmlns:p14="http://schemas.microsoft.com/office/powerpoint/2010/main" val="19230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Tahoma</vt:lpstr>
      <vt:lpstr>Office Theme</vt:lpstr>
      <vt:lpstr>敬畏耶和华是智慧的开端</vt:lpstr>
      <vt:lpstr>智慧书</vt:lpstr>
      <vt:lpstr>智慧人，引言</vt:lpstr>
      <vt:lpstr>智慧的行为</vt:lpstr>
      <vt:lpstr>什么是智慧</vt:lpstr>
      <vt:lpstr>智慧的所罗门</vt:lpstr>
      <vt:lpstr>智慧与生命</vt:lpstr>
      <vt:lpstr>智慧与比喻</vt:lpstr>
      <vt:lpstr>智慧人和愚昧人</vt:lpstr>
      <vt:lpstr>敬畏耶和华是智慧的开端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圣经中的智慧 – 箴言 </dc:title>
  <dc:creator>Wang Zhenfei</dc:creator>
  <cp:lastModifiedBy>Wang Zhenfei</cp:lastModifiedBy>
  <cp:revision>22</cp:revision>
  <dcterms:created xsi:type="dcterms:W3CDTF">2020-02-28T23:43:00Z</dcterms:created>
  <dcterms:modified xsi:type="dcterms:W3CDTF">2020-03-04T23:47:43Z</dcterms:modified>
</cp:coreProperties>
</file>