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7" r:id="rId2"/>
    <p:sldId id="258" r:id="rId3"/>
    <p:sldId id="278" r:id="rId4"/>
    <p:sldId id="279" r:id="rId5"/>
    <p:sldId id="280" r:id="rId6"/>
    <p:sldId id="281" r:id="rId7"/>
    <p:sldId id="282" r:id="rId8"/>
    <p:sldId id="283" r:id="rId9"/>
    <p:sldId id="284" r:id="rId10"/>
    <p:sldId id="269" r:id="rId11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B4A0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度样式 2 - 强调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280" autoAdjust="0"/>
  </p:normalViewPr>
  <p:slideViewPr>
    <p:cSldViewPr>
      <p:cViewPr varScale="1">
        <p:scale>
          <a:sx n="72" d="100"/>
          <a:sy n="72" d="100"/>
        </p:scale>
        <p:origin x="135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34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F86889-FB55-4980-9164-A6B957C3420B}" type="datetimeFigureOut">
              <a:rPr lang="zh-CN" altLang="en-US" smtClean="0"/>
              <a:t>2020/2/1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0FF82B-EB75-4ADB-80C4-444F703C8E9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728110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武汉人遭人排挤</a:t>
            </a:r>
            <a:r>
              <a:rPr lang="en-US" altLang="zh-CN" dirty="0"/>
              <a:t>VS</a:t>
            </a:r>
            <a:r>
              <a:rPr lang="zh-CN" altLang="en-US" dirty="0"/>
              <a:t>以色列人被抛来抛去</a:t>
            </a:r>
            <a:endParaRPr lang="en-US" altLang="zh-CN" dirty="0"/>
          </a:p>
          <a:p>
            <a:r>
              <a:rPr lang="zh-CN" altLang="en-US" dirty="0"/>
              <a:t>林前</a:t>
            </a:r>
            <a:r>
              <a:rPr lang="en-US" altLang="zh-CN" dirty="0"/>
              <a:t>1:22 </a:t>
            </a: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犹太人是要神迹，希腊人是求智慧</a:t>
            </a:r>
            <a:endParaRPr lang="en-US" altLang="zh-CN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武汉疫情：疯抢口罩、双黄连。。。</a:t>
            </a:r>
            <a:endParaRPr lang="en-US" altLang="zh-CN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什么是好消息？</a:t>
            </a:r>
            <a:endParaRPr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0FF82B-EB75-4ADB-80C4-444F703C8E90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487365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0FF82B-EB75-4ADB-80C4-444F703C8E90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284007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2020/2/1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2020/2/1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2020/2/1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2020/2/1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2020/2/1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2020/2/1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2020/2/1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2020/2/1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2020/2/1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2020/2/1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2020/2/1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2020/2/1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CN" altLang="en-US" sz="4800" dirty="0"/>
              <a:t>马太福音 </a:t>
            </a:r>
            <a:r>
              <a:rPr lang="en-US" altLang="zh-CN" sz="4800" dirty="0"/>
              <a:t>12:38-42</a:t>
            </a:r>
            <a:endParaRPr lang="zh-CN" altLang="en-US" sz="4800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zh-CN" altLang="en-US" sz="4800" dirty="0">
                <a:solidFill>
                  <a:schemeClr val="bg1"/>
                </a:solidFill>
              </a:rPr>
              <a:t>约拿的神迹</a:t>
            </a: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A08F4C3C-4BF5-41AF-A690-24599826D6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749209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总结</a:t>
            </a:r>
          </a:p>
        </p:txBody>
      </p:sp>
      <p:sp>
        <p:nvSpPr>
          <p:cNvPr id="4" name="内容占位符 3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zh-CN" altLang="en-US" dirty="0"/>
              <a:t>我们的生命中今天在求怎样的“神迹”？</a:t>
            </a:r>
            <a:endParaRPr lang="en-US" altLang="zh-CN" dirty="0"/>
          </a:p>
          <a:p>
            <a:pPr>
              <a:lnSpc>
                <a:spcPct val="90000"/>
              </a:lnSpc>
            </a:pPr>
            <a:r>
              <a:rPr lang="zh-CN" altLang="en-US" dirty="0"/>
              <a:t>这个世代只有一个“神迹”</a:t>
            </a:r>
            <a:endParaRPr lang="en-US" altLang="zh-CN" dirty="0"/>
          </a:p>
          <a:p>
            <a:pPr lvl="1">
              <a:lnSpc>
                <a:spcPct val="90000"/>
              </a:lnSpc>
            </a:pPr>
            <a:r>
              <a:rPr lang="zh-CN" altLang="en-US" dirty="0"/>
              <a:t>就是十字架上耶稣的死与复活</a:t>
            </a:r>
            <a:endParaRPr lang="en-US" altLang="zh-CN" dirty="0"/>
          </a:p>
          <a:p>
            <a:pPr>
              <a:lnSpc>
                <a:spcPct val="90000"/>
              </a:lnSpc>
            </a:pPr>
            <a:r>
              <a:rPr lang="zh-CN" altLang="en-US" dirty="0"/>
              <a:t>当我们信靠这个“神迹”</a:t>
            </a:r>
            <a:endParaRPr lang="en-US" altLang="zh-CN" dirty="0"/>
          </a:p>
          <a:p>
            <a:pPr lvl="1">
              <a:lnSpc>
                <a:spcPct val="90000"/>
              </a:lnSpc>
            </a:pPr>
            <a:r>
              <a:rPr lang="zh-CN" altLang="en-US" dirty="0"/>
              <a:t>我们就得着生命</a:t>
            </a:r>
            <a:endParaRPr lang="en-US" altLang="zh-CN" dirty="0"/>
          </a:p>
          <a:p>
            <a:pPr lvl="1">
              <a:lnSpc>
                <a:spcPct val="90000"/>
              </a:lnSpc>
            </a:pPr>
            <a:r>
              <a:rPr lang="zh-CN" altLang="en-US" dirty="0"/>
              <a:t>我们就得着智慧</a:t>
            </a:r>
            <a:endParaRPr lang="en-US" altLang="zh-CN" dirty="0"/>
          </a:p>
          <a:p>
            <a:pPr>
              <a:lnSpc>
                <a:spcPct val="90000"/>
              </a:lnSpc>
            </a:pPr>
            <a:r>
              <a:rPr lang="zh-CN" altLang="en-US" dirty="0"/>
              <a:t>所以，我们需要</a:t>
            </a:r>
            <a:endParaRPr lang="en-US" altLang="zh-CN" dirty="0"/>
          </a:p>
          <a:p>
            <a:pPr lvl="1">
              <a:lnSpc>
                <a:spcPct val="90000"/>
              </a:lnSpc>
            </a:pPr>
            <a:r>
              <a:rPr lang="zh-CN" altLang="en-US" dirty="0"/>
              <a:t>信靠祂</a:t>
            </a:r>
            <a:endParaRPr lang="en-US" altLang="zh-CN" dirty="0"/>
          </a:p>
          <a:p>
            <a:pPr lvl="1">
              <a:lnSpc>
                <a:spcPct val="90000"/>
              </a:lnSpc>
            </a:pPr>
            <a:r>
              <a:rPr lang="zh-CN" altLang="en-US" dirty="0"/>
              <a:t>跟随祂</a:t>
            </a:r>
            <a:endParaRPr lang="en-US" altLang="zh-CN" dirty="0"/>
          </a:p>
          <a:p>
            <a:pPr lvl="1">
              <a:lnSpc>
                <a:spcPct val="90000"/>
              </a:lnSpc>
            </a:pPr>
            <a:r>
              <a:rPr lang="zh-CN" altLang="en-US" dirty="0"/>
              <a:t>常常在福音中悔改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005823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马太福音</a:t>
            </a:r>
            <a:r>
              <a:rPr lang="en-US" altLang="zh-CN" dirty="0"/>
              <a:t> 12:38-42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altLang="zh-CN" sz="3000" baseline="30000" dirty="0"/>
              <a:t>        38</a:t>
            </a:r>
            <a:r>
              <a:rPr lang="zh-CN" altLang="en-US" sz="3000" dirty="0"/>
              <a:t>当时，有几个文士和法利赛人对耶稣说：“夫子，我们愿意你显个神迹给我们看。”</a:t>
            </a:r>
            <a:r>
              <a:rPr lang="en-US" altLang="zh-CN" sz="3000" baseline="30000" dirty="0"/>
              <a:t>39</a:t>
            </a:r>
            <a:r>
              <a:rPr lang="zh-CN" altLang="en-US" sz="3000" dirty="0"/>
              <a:t>耶稣回答说：“一个邪恶、淫乱的世代求看神迹，除了先知约拿的神迹以外，再没有神迹给他们看。</a:t>
            </a:r>
            <a:r>
              <a:rPr lang="en-US" altLang="zh-CN" sz="3000" baseline="30000" dirty="0"/>
              <a:t>40</a:t>
            </a:r>
            <a:r>
              <a:rPr lang="zh-CN" altLang="en-US" sz="3000" dirty="0"/>
              <a:t>约拿三日三夜在大鱼肚腹中，人子也要这样三日三夜在地里头。</a:t>
            </a:r>
            <a:r>
              <a:rPr lang="en-US" altLang="zh-CN" sz="3000" baseline="30000" dirty="0"/>
              <a:t>41</a:t>
            </a:r>
            <a:r>
              <a:rPr lang="zh-CN" altLang="en-US" sz="3000" dirty="0"/>
              <a:t>当审判的时候，尼尼微人要起来定这世代的罪，因为尼尼微人听了约拿所传的，就悔改了；看哪，在这里有一人比约拿更大。</a:t>
            </a:r>
            <a:r>
              <a:rPr lang="en-US" altLang="zh-CN" sz="3000" baseline="30000" dirty="0"/>
              <a:t>42</a:t>
            </a:r>
            <a:r>
              <a:rPr lang="zh-CN" altLang="en-US" sz="3000" dirty="0"/>
              <a:t>当审判的时候，南方的女王要起来定这世代的罪，因为她从地极而来，要听所罗门的智慧话；看哪，在这里有一人比所罗门更大。</a:t>
            </a:r>
            <a:endParaRPr lang="en-US" altLang="zh-CN" sz="3000" dirty="0"/>
          </a:p>
        </p:txBody>
      </p:sp>
    </p:spTree>
    <p:extLst>
      <p:ext uri="{BB962C8B-B14F-4D97-AF65-F5344CB8AC3E}">
        <p14:creationId xmlns:p14="http://schemas.microsoft.com/office/powerpoint/2010/main" val="13147669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天国的样式：第三篇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>
            <a:noAutofit/>
          </a:bodyPr>
          <a:lstStyle/>
          <a:p>
            <a:pPr>
              <a:spcBef>
                <a:spcPts val="768"/>
              </a:spcBef>
            </a:pPr>
            <a:r>
              <a:rPr lang="zh-CN" altLang="en-US" dirty="0"/>
              <a:t>天国的本质（太</a:t>
            </a:r>
            <a:r>
              <a:rPr lang="en-US" altLang="zh-CN" dirty="0"/>
              <a:t>11:2-13:53</a:t>
            </a:r>
            <a:r>
              <a:rPr lang="zh-CN" altLang="en-US" dirty="0"/>
              <a:t>）</a:t>
            </a:r>
            <a:endParaRPr lang="en-US" altLang="zh-CN" dirty="0"/>
          </a:p>
          <a:p>
            <a:pPr lvl="1">
              <a:spcBef>
                <a:spcPts val="768"/>
              </a:spcBef>
            </a:pPr>
            <a:r>
              <a:rPr lang="zh-CN" altLang="en-US" dirty="0"/>
              <a:t>叙事（太</a:t>
            </a:r>
            <a:r>
              <a:rPr lang="en-US" altLang="zh-CN" dirty="0"/>
              <a:t>11:2-12:50</a:t>
            </a:r>
            <a:r>
              <a:rPr lang="zh-CN" altLang="en-US" dirty="0"/>
              <a:t>）</a:t>
            </a:r>
            <a:endParaRPr lang="en-US" altLang="zh-CN" dirty="0"/>
          </a:p>
          <a:p>
            <a:pPr lvl="2">
              <a:spcBef>
                <a:spcPts val="768"/>
              </a:spcBef>
            </a:pPr>
            <a:r>
              <a:rPr lang="zh-CN" altLang="en-US" dirty="0"/>
              <a:t>耶稣与施洗约翰（太</a:t>
            </a:r>
            <a:r>
              <a:rPr lang="en-US" altLang="zh-CN" dirty="0"/>
              <a:t>11:2-19</a:t>
            </a:r>
            <a:r>
              <a:rPr lang="zh-CN" altLang="en-US" dirty="0"/>
              <a:t>）</a:t>
            </a:r>
            <a:endParaRPr lang="en-US" altLang="zh-CN" dirty="0"/>
          </a:p>
          <a:p>
            <a:pPr lvl="2">
              <a:spcBef>
                <a:spcPts val="768"/>
              </a:spcBef>
            </a:pPr>
            <a:r>
              <a:rPr lang="zh-CN" altLang="en-US" dirty="0"/>
              <a:t>两种人和他们的结局（太</a:t>
            </a:r>
            <a:r>
              <a:rPr lang="en-US" altLang="zh-CN" dirty="0"/>
              <a:t>11:20-30</a:t>
            </a:r>
            <a:r>
              <a:rPr lang="zh-CN" altLang="en-US" dirty="0"/>
              <a:t>）</a:t>
            </a:r>
            <a:endParaRPr lang="en-US" altLang="zh-CN" dirty="0"/>
          </a:p>
          <a:p>
            <a:pPr lvl="2">
              <a:spcBef>
                <a:spcPts val="768"/>
              </a:spcBef>
            </a:pPr>
            <a:r>
              <a:rPr lang="zh-CN" altLang="en-US" dirty="0"/>
              <a:t>安息日的冲突（太</a:t>
            </a:r>
            <a:r>
              <a:rPr lang="en-US" altLang="zh-CN" dirty="0"/>
              <a:t>12:1-14</a:t>
            </a:r>
            <a:r>
              <a:rPr lang="zh-CN" altLang="en-US" dirty="0"/>
              <a:t>）</a:t>
            </a:r>
            <a:endParaRPr lang="en-US" altLang="zh-CN" dirty="0"/>
          </a:p>
          <a:p>
            <a:pPr lvl="2">
              <a:spcBef>
                <a:spcPts val="768"/>
              </a:spcBef>
            </a:pPr>
            <a:r>
              <a:rPr lang="zh-CN" altLang="en-US" dirty="0"/>
              <a:t>耶稣是预言中的仆人（太</a:t>
            </a:r>
            <a:r>
              <a:rPr lang="en-US" altLang="zh-CN" dirty="0"/>
              <a:t>12:15-21</a:t>
            </a:r>
            <a:r>
              <a:rPr lang="zh-CN" altLang="en-US" dirty="0"/>
              <a:t>）</a:t>
            </a:r>
            <a:endParaRPr lang="en-US" altLang="zh-CN" dirty="0"/>
          </a:p>
          <a:p>
            <a:pPr lvl="2">
              <a:spcBef>
                <a:spcPts val="768"/>
              </a:spcBef>
            </a:pPr>
            <a:r>
              <a:rPr lang="zh-CN" altLang="en-US" dirty="0"/>
              <a:t>与法利赛人的交锋（太</a:t>
            </a:r>
            <a:r>
              <a:rPr lang="en-US" altLang="zh-CN" dirty="0"/>
              <a:t>12:22-45</a:t>
            </a:r>
            <a:r>
              <a:rPr lang="zh-CN" altLang="en-US" dirty="0"/>
              <a:t>）</a:t>
            </a:r>
            <a:endParaRPr lang="en-US" altLang="zh-CN" dirty="0"/>
          </a:p>
          <a:p>
            <a:pPr lvl="3">
              <a:spcBef>
                <a:spcPts val="768"/>
              </a:spcBef>
            </a:pPr>
            <a:r>
              <a:rPr lang="zh-CN" altLang="en-US" dirty="0"/>
              <a:t>耶稣靠神的灵赶鬼（太</a:t>
            </a:r>
            <a:r>
              <a:rPr lang="en-US" altLang="zh-CN" dirty="0"/>
              <a:t>12:22-32</a:t>
            </a:r>
            <a:r>
              <a:rPr lang="zh-CN" altLang="en-US" dirty="0"/>
              <a:t>）</a:t>
            </a:r>
            <a:endParaRPr lang="en-US" altLang="zh-CN" dirty="0"/>
          </a:p>
          <a:p>
            <a:pPr lvl="3">
              <a:spcBef>
                <a:spcPts val="768"/>
              </a:spcBef>
            </a:pPr>
            <a:r>
              <a:rPr lang="zh-CN" altLang="en-US" dirty="0"/>
              <a:t>好树结好果子（太</a:t>
            </a:r>
            <a:r>
              <a:rPr lang="en-US" altLang="zh-CN" dirty="0"/>
              <a:t>12:33-37</a:t>
            </a:r>
            <a:r>
              <a:rPr lang="zh-CN" altLang="en-US" dirty="0"/>
              <a:t>）</a:t>
            </a:r>
            <a:endParaRPr lang="en-US" altLang="zh-CN" dirty="0"/>
          </a:p>
          <a:p>
            <a:pPr lvl="3">
              <a:spcBef>
                <a:spcPts val="768"/>
              </a:spcBef>
            </a:pPr>
            <a:r>
              <a:rPr lang="zh-CN" altLang="en-US" dirty="0">
                <a:solidFill>
                  <a:srgbClr val="FFC000"/>
                </a:solidFill>
              </a:rPr>
              <a:t>约拿的神迹（太</a:t>
            </a:r>
            <a:r>
              <a:rPr lang="en-US" altLang="zh-CN" dirty="0">
                <a:solidFill>
                  <a:srgbClr val="FFC000"/>
                </a:solidFill>
              </a:rPr>
              <a:t>12:38-42</a:t>
            </a:r>
            <a:r>
              <a:rPr lang="zh-CN" altLang="en-US" dirty="0">
                <a:solidFill>
                  <a:srgbClr val="FFC000"/>
                </a:solidFill>
              </a:rPr>
              <a:t>）</a:t>
            </a:r>
            <a:endParaRPr lang="en-US" altLang="zh-CN" dirty="0">
              <a:solidFill>
                <a:srgbClr val="FFC000"/>
              </a:solidFill>
            </a:endParaRPr>
          </a:p>
          <a:p>
            <a:pPr lvl="2">
              <a:spcBef>
                <a:spcPts val="768"/>
              </a:spcBef>
            </a:pPr>
            <a:endParaRPr lang="en-US" altLang="zh-CN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37382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4835B4B-228C-437E-81BF-07AF3122FA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概述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662D530-3AF1-4959-AF05-F3A62BFBB5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思考几个问题</a:t>
            </a:r>
            <a:endParaRPr lang="en-US" altLang="zh-CN" dirty="0"/>
          </a:p>
          <a:p>
            <a:pPr lvl="1"/>
            <a:r>
              <a:rPr lang="zh-CN" altLang="en-US" dirty="0"/>
              <a:t>文士和法利赛人为什么要求耶稣行神迹？</a:t>
            </a:r>
            <a:endParaRPr lang="en-US" altLang="zh-CN" dirty="0"/>
          </a:p>
          <a:p>
            <a:pPr lvl="1"/>
            <a:r>
              <a:rPr lang="zh-CN" altLang="en-US" dirty="0"/>
              <a:t>文士和法利赛人要求的是什么样的神迹？</a:t>
            </a:r>
            <a:endParaRPr lang="en-US" altLang="zh-CN" dirty="0"/>
          </a:p>
          <a:p>
            <a:pPr lvl="1"/>
            <a:r>
              <a:rPr lang="zh-CN" altLang="en-US" dirty="0"/>
              <a:t>约拿的神迹到底是什么神迹？</a:t>
            </a:r>
            <a:endParaRPr lang="en-US" altLang="zh-CN" dirty="0"/>
          </a:p>
          <a:p>
            <a:pPr lvl="1"/>
            <a:r>
              <a:rPr lang="zh-CN" altLang="en-US" dirty="0"/>
              <a:t>我们要如何回应？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6970553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29B6AEA-D134-4E13-98D3-3C27AEC107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要求行神迹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BF509ED-FACD-4125-BB8F-26A8B2E51E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CN" altLang="en-US" dirty="0"/>
              <a:t>文士和法利赛人的要求</a:t>
            </a:r>
            <a:endParaRPr lang="en-US" altLang="zh-CN" dirty="0"/>
          </a:p>
          <a:p>
            <a:pPr lvl="1"/>
            <a:r>
              <a:rPr lang="zh-CN" altLang="en-US" dirty="0"/>
              <a:t>为什么要耶稣显个神迹给他们看？</a:t>
            </a:r>
            <a:endParaRPr lang="en-US" altLang="zh-CN" dirty="0"/>
          </a:p>
          <a:p>
            <a:pPr lvl="2"/>
            <a:r>
              <a:rPr lang="zh-CN" altLang="en-US" dirty="0"/>
              <a:t>耶稣之前没有行过神迹？</a:t>
            </a:r>
            <a:endParaRPr lang="en-US" altLang="zh-CN" dirty="0"/>
          </a:p>
          <a:p>
            <a:pPr lvl="2"/>
            <a:r>
              <a:rPr lang="zh-CN" altLang="en-US" dirty="0"/>
              <a:t>让耶稣按照他们的要求行神迹</a:t>
            </a:r>
            <a:endParaRPr lang="en-US" altLang="zh-CN" dirty="0"/>
          </a:p>
          <a:p>
            <a:pPr lvl="3"/>
            <a:r>
              <a:rPr lang="zh-CN" altLang="en-US" dirty="0"/>
              <a:t>基甸（士</a:t>
            </a:r>
            <a:r>
              <a:rPr lang="en-US" altLang="zh-CN" dirty="0"/>
              <a:t>6:36-40</a:t>
            </a:r>
            <a:r>
              <a:rPr lang="zh-CN" altLang="en-US" dirty="0"/>
              <a:t>）</a:t>
            </a:r>
            <a:endParaRPr lang="en-US" altLang="zh-CN" dirty="0"/>
          </a:p>
          <a:p>
            <a:pPr lvl="3"/>
            <a:r>
              <a:rPr lang="zh-CN" altLang="en-US" dirty="0"/>
              <a:t>他们认定耶稣之前行的神迹有含糊的地方（太</a:t>
            </a:r>
            <a:r>
              <a:rPr lang="en-US" altLang="zh-CN" dirty="0"/>
              <a:t>12:22-32</a:t>
            </a:r>
            <a:r>
              <a:rPr lang="zh-CN" altLang="en-US" dirty="0"/>
              <a:t>）</a:t>
            </a:r>
            <a:endParaRPr lang="en-US" altLang="zh-CN" dirty="0"/>
          </a:p>
          <a:p>
            <a:pPr lvl="1"/>
            <a:r>
              <a:rPr lang="zh-CN" altLang="en-US" dirty="0"/>
              <a:t>求的是怎样的神迹？</a:t>
            </a:r>
            <a:endParaRPr lang="en-US" altLang="zh-CN" dirty="0"/>
          </a:p>
          <a:p>
            <a:pPr lvl="2"/>
            <a:r>
              <a:rPr lang="zh-CN" altLang="en-US" dirty="0"/>
              <a:t>“兆头”：一个神迹般的标记</a:t>
            </a:r>
            <a:endParaRPr lang="en-US" altLang="zh-CN" dirty="0"/>
          </a:p>
          <a:p>
            <a:pPr lvl="3"/>
            <a:r>
              <a:rPr lang="zh-CN" altLang="en-US" dirty="0"/>
              <a:t>对以利家的预言（撒上</a:t>
            </a:r>
            <a:r>
              <a:rPr lang="en-US" altLang="zh-CN" dirty="0"/>
              <a:t>2:30-36</a:t>
            </a:r>
            <a:r>
              <a:rPr lang="zh-CN" altLang="en-US" dirty="0"/>
              <a:t>）</a:t>
            </a:r>
            <a:endParaRPr lang="en-US" altLang="zh-CN" dirty="0"/>
          </a:p>
          <a:p>
            <a:pPr lvl="3"/>
            <a:r>
              <a:rPr lang="zh-CN" altLang="en-US" dirty="0"/>
              <a:t>以马内利的兆头（赛</a:t>
            </a:r>
            <a:r>
              <a:rPr lang="en-US" altLang="zh-CN" dirty="0"/>
              <a:t>7:10-25</a:t>
            </a:r>
            <a:r>
              <a:rPr lang="zh-CN" altLang="en-US" dirty="0"/>
              <a:t>）</a:t>
            </a:r>
            <a:endParaRPr lang="en-US" altLang="zh-CN" dirty="0"/>
          </a:p>
          <a:p>
            <a:pPr lvl="2"/>
            <a:r>
              <a:rPr lang="zh-CN" altLang="en-US" dirty="0"/>
              <a:t>“兆头”为要证实预言</a:t>
            </a:r>
          </a:p>
        </p:txBody>
      </p:sp>
    </p:spTree>
    <p:extLst>
      <p:ext uri="{BB962C8B-B14F-4D97-AF65-F5344CB8AC3E}">
        <p14:creationId xmlns:p14="http://schemas.microsoft.com/office/powerpoint/2010/main" val="545798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1DE0F24-F117-4678-AF48-26743828E3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约拿的神迹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E3C65A4-7537-40F4-87DA-7BE9B42BE4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CN" altLang="en-US" dirty="0"/>
              <a:t>耶稣的回答</a:t>
            </a:r>
            <a:endParaRPr lang="en-US" altLang="zh-CN" dirty="0"/>
          </a:p>
          <a:p>
            <a:pPr lvl="1"/>
            <a:r>
              <a:rPr lang="zh-CN" altLang="en-US" dirty="0"/>
              <a:t>这是一个邪恶、淫乱的世代</a:t>
            </a:r>
            <a:endParaRPr lang="en-US" altLang="zh-CN" dirty="0"/>
          </a:p>
          <a:p>
            <a:pPr lvl="2"/>
            <a:r>
              <a:rPr lang="zh-CN" altLang="en-US" dirty="0"/>
              <a:t>拒绝弥赛亚（太</a:t>
            </a:r>
            <a:r>
              <a:rPr lang="en-US" altLang="zh-CN" dirty="0"/>
              <a:t>11:16-19</a:t>
            </a:r>
            <a:r>
              <a:rPr lang="zh-CN" altLang="en-US" dirty="0"/>
              <a:t>）</a:t>
            </a:r>
            <a:endParaRPr lang="en-US" altLang="zh-CN" dirty="0"/>
          </a:p>
          <a:p>
            <a:pPr lvl="2"/>
            <a:r>
              <a:rPr lang="zh-CN" altLang="en-US" dirty="0"/>
              <a:t>不愿意悔改（太</a:t>
            </a:r>
            <a:r>
              <a:rPr lang="en-US" altLang="zh-CN" dirty="0"/>
              <a:t>11:20-24</a:t>
            </a:r>
            <a:r>
              <a:rPr lang="zh-CN" altLang="en-US" dirty="0"/>
              <a:t>）</a:t>
            </a:r>
            <a:endParaRPr lang="en-US" altLang="zh-CN" dirty="0"/>
          </a:p>
          <a:p>
            <a:pPr lvl="1"/>
            <a:r>
              <a:rPr lang="zh-CN" altLang="en-US" dirty="0"/>
              <a:t>以色列人被掳以后</a:t>
            </a:r>
            <a:endParaRPr lang="en-US" altLang="zh-CN" dirty="0"/>
          </a:p>
          <a:p>
            <a:pPr lvl="2"/>
            <a:r>
              <a:rPr lang="zh-CN" altLang="en-US" dirty="0"/>
              <a:t>虽然已经放弃敬拜偶像和多神混合主义</a:t>
            </a:r>
            <a:endParaRPr lang="en-US" altLang="zh-CN" dirty="0"/>
          </a:p>
          <a:p>
            <a:pPr lvl="2"/>
            <a:r>
              <a:rPr lang="zh-CN" altLang="en-US" dirty="0"/>
              <a:t>但是他们的心仍然是“淫乱”的（雅</a:t>
            </a:r>
            <a:r>
              <a:rPr lang="en-US" altLang="zh-CN" dirty="0"/>
              <a:t>4:4</a:t>
            </a:r>
            <a:r>
              <a:rPr lang="zh-CN" altLang="en-US" dirty="0"/>
              <a:t>）</a:t>
            </a:r>
            <a:endParaRPr lang="en-US" altLang="zh-CN" dirty="0"/>
          </a:p>
          <a:p>
            <a:pPr lvl="1"/>
            <a:r>
              <a:rPr lang="zh-CN" altLang="en-US" dirty="0"/>
              <a:t>这个世代不能看见“兆头”</a:t>
            </a:r>
            <a:endParaRPr lang="en-US" altLang="zh-CN" dirty="0"/>
          </a:p>
          <a:p>
            <a:pPr lvl="2"/>
            <a:r>
              <a:rPr lang="zh-CN" altLang="en-US" dirty="0"/>
              <a:t>神在旧约曾经仁慈地赐下一些“兆头”（创</a:t>
            </a:r>
            <a:r>
              <a:rPr lang="en-US" altLang="zh-CN" dirty="0"/>
              <a:t>15:17</a:t>
            </a:r>
            <a:r>
              <a:rPr lang="zh-CN" altLang="en-US" dirty="0"/>
              <a:t>）</a:t>
            </a:r>
            <a:endParaRPr lang="en-US" altLang="zh-CN" dirty="0"/>
          </a:p>
          <a:p>
            <a:pPr lvl="2"/>
            <a:r>
              <a:rPr lang="zh-CN" altLang="en-US" dirty="0"/>
              <a:t>但是“兆头”不是赐给不信的人的</a:t>
            </a:r>
            <a:endParaRPr lang="en-US" altLang="zh-CN" dirty="0"/>
          </a:p>
          <a:p>
            <a:pPr lvl="2"/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457914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9E05E13-BED1-430B-97EE-0660DA4BE6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约拿的神迹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1D5D91E-BCDF-48EE-9F49-C682B9CB31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CN" altLang="en-US" dirty="0"/>
              <a:t>什么是约拿的神迹？</a:t>
            </a:r>
            <a:endParaRPr lang="en-US" altLang="zh-CN" dirty="0"/>
          </a:p>
          <a:p>
            <a:pPr lvl="1"/>
            <a:r>
              <a:rPr lang="zh-CN" altLang="en-US" dirty="0"/>
              <a:t>对比马太福音和路加福音</a:t>
            </a:r>
            <a:endParaRPr lang="en-US" altLang="zh-CN" dirty="0"/>
          </a:p>
          <a:p>
            <a:pPr lvl="2"/>
            <a:r>
              <a:rPr lang="zh-CN" altLang="en-US" dirty="0"/>
              <a:t>太</a:t>
            </a:r>
            <a:r>
              <a:rPr lang="en-US" altLang="zh-CN" dirty="0"/>
              <a:t>12:40 </a:t>
            </a:r>
            <a:r>
              <a:rPr lang="zh-CN" altLang="en-US" dirty="0"/>
              <a:t>约拿三日三夜在大鱼肚腹中，人子也要这样三日三夜在地里头。</a:t>
            </a:r>
            <a:endParaRPr lang="en-US" altLang="zh-CN" dirty="0"/>
          </a:p>
          <a:p>
            <a:pPr lvl="2"/>
            <a:r>
              <a:rPr lang="zh-CN" altLang="en-US" dirty="0"/>
              <a:t>路</a:t>
            </a:r>
            <a:r>
              <a:rPr lang="en-US" altLang="zh-CN" dirty="0"/>
              <a:t>11:30 </a:t>
            </a:r>
            <a:r>
              <a:rPr lang="zh-CN" altLang="en-US" dirty="0"/>
              <a:t>约拿怎样为尼尼微人成了神迹，人子也要照样为这世代的人成了神迹。</a:t>
            </a:r>
            <a:endParaRPr lang="en-US" altLang="zh-CN" dirty="0"/>
          </a:p>
          <a:p>
            <a:pPr lvl="1"/>
            <a:r>
              <a:rPr lang="zh-CN" altLang="en-US" dirty="0"/>
              <a:t>约拿本身就是这个神迹</a:t>
            </a:r>
            <a:endParaRPr lang="en-US" altLang="zh-CN" dirty="0"/>
          </a:p>
          <a:p>
            <a:pPr lvl="2"/>
            <a:r>
              <a:rPr lang="zh-CN" altLang="en-US" dirty="0"/>
              <a:t>约拿的神迹：他从必死的情况得到解救</a:t>
            </a:r>
            <a:endParaRPr lang="en-US" altLang="zh-CN" dirty="0"/>
          </a:p>
          <a:p>
            <a:pPr lvl="2"/>
            <a:r>
              <a:rPr lang="zh-CN" altLang="en-US" dirty="0"/>
              <a:t>对尼尼微人来说：约拿能出现在他们面前就是神迹</a:t>
            </a:r>
          </a:p>
        </p:txBody>
      </p:sp>
    </p:spTree>
    <p:extLst>
      <p:ext uri="{BB962C8B-B14F-4D97-AF65-F5344CB8AC3E}">
        <p14:creationId xmlns:p14="http://schemas.microsoft.com/office/powerpoint/2010/main" val="3933192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B744537-0CAA-4F77-98A6-C97D26CAFE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约拿的神迹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B58E99A-D86D-4C86-9619-3F15035F77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CN" altLang="en-US" dirty="0"/>
              <a:t>两个对比</a:t>
            </a:r>
            <a:endParaRPr lang="en-US" altLang="zh-CN" dirty="0"/>
          </a:p>
          <a:p>
            <a:pPr lvl="1"/>
            <a:r>
              <a:rPr lang="zh-CN" altLang="en-US" dirty="0"/>
              <a:t>约拿和耶稣（相同点）</a:t>
            </a:r>
            <a:endParaRPr lang="en-US" altLang="zh-CN" dirty="0"/>
          </a:p>
          <a:p>
            <a:pPr lvl="2"/>
            <a:r>
              <a:rPr lang="zh-CN" altLang="en-US" dirty="0"/>
              <a:t>约拿：三日三夜在大鱼肚腹中</a:t>
            </a:r>
            <a:endParaRPr lang="en-US" altLang="zh-CN" dirty="0"/>
          </a:p>
          <a:p>
            <a:pPr lvl="2"/>
            <a:r>
              <a:rPr lang="zh-CN" altLang="en-US" dirty="0"/>
              <a:t>耶稣：三日三夜在地里头（拿</a:t>
            </a:r>
            <a:r>
              <a:rPr lang="en-US" altLang="zh-CN" dirty="0"/>
              <a:t>2:6</a:t>
            </a:r>
            <a:r>
              <a:rPr lang="zh-CN" altLang="en-US" dirty="0"/>
              <a:t>）</a:t>
            </a:r>
            <a:endParaRPr lang="en-US" altLang="zh-CN" dirty="0"/>
          </a:p>
          <a:p>
            <a:pPr lvl="3"/>
            <a:r>
              <a:rPr lang="zh-CN" altLang="en-US" dirty="0"/>
              <a:t>耶稣从一开始就知道自己的死亡、埋葬和复活</a:t>
            </a:r>
            <a:endParaRPr lang="en-US" altLang="zh-CN" dirty="0"/>
          </a:p>
          <a:p>
            <a:pPr lvl="3"/>
            <a:r>
              <a:rPr lang="zh-CN" altLang="en-US" dirty="0"/>
              <a:t>耶稣知道自己的生命正朝着这个高潮前进</a:t>
            </a:r>
            <a:endParaRPr lang="en-US" altLang="zh-CN" dirty="0"/>
          </a:p>
          <a:p>
            <a:pPr lvl="1"/>
            <a:r>
              <a:rPr lang="zh-CN" altLang="en-US" dirty="0"/>
              <a:t>尼尼微人和这个世代的人（不同点）</a:t>
            </a:r>
            <a:endParaRPr lang="en-US" altLang="zh-CN" dirty="0"/>
          </a:p>
          <a:p>
            <a:pPr lvl="2"/>
            <a:r>
              <a:rPr lang="zh-CN" altLang="en-US" dirty="0"/>
              <a:t>尼尼微人：全城人都悔改了</a:t>
            </a:r>
            <a:endParaRPr lang="en-US" altLang="zh-CN" dirty="0"/>
          </a:p>
          <a:p>
            <a:pPr lvl="2"/>
            <a:r>
              <a:rPr lang="zh-CN" altLang="en-US" dirty="0"/>
              <a:t>这个世代的人：却没有悔改（即使耶稣比约拿更大）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505377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230740C-1BCC-41F3-9717-D4520D128B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约拿的神迹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DA4E8FD-5B4F-40E5-8241-81633366FB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CN" altLang="en-US" dirty="0"/>
              <a:t>耶稣弥赛亚的身份</a:t>
            </a:r>
            <a:endParaRPr lang="en-US" altLang="zh-CN" dirty="0"/>
          </a:p>
          <a:p>
            <a:pPr lvl="1"/>
            <a:r>
              <a:rPr lang="zh-CN" altLang="en-US" dirty="0"/>
              <a:t>比先知约拿更大</a:t>
            </a:r>
            <a:endParaRPr lang="en-US" altLang="zh-CN" dirty="0"/>
          </a:p>
          <a:p>
            <a:pPr lvl="1"/>
            <a:r>
              <a:rPr lang="zh-CN" altLang="en-US" dirty="0"/>
              <a:t>比君王所罗门更有智慧</a:t>
            </a:r>
            <a:endParaRPr lang="en-US" altLang="zh-CN" dirty="0"/>
          </a:p>
          <a:p>
            <a:pPr lvl="1"/>
            <a:r>
              <a:rPr lang="zh-CN" altLang="en-US" dirty="0"/>
              <a:t>超越亚伦的祭司职分（祂将自己献上）</a:t>
            </a:r>
            <a:endParaRPr lang="en-US" altLang="zh-CN" dirty="0"/>
          </a:p>
          <a:p>
            <a:r>
              <a:rPr lang="zh-CN" altLang="en-US" dirty="0"/>
              <a:t>耶稣只愿意提供“约拿的神迹”</a:t>
            </a:r>
            <a:endParaRPr lang="en-US" altLang="zh-CN" dirty="0"/>
          </a:p>
          <a:p>
            <a:pPr lvl="1"/>
            <a:r>
              <a:rPr lang="zh-CN" altLang="en-US" dirty="0"/>
              <a:t>对这个不信的世代来说</a:t>
            </a:r>
            <a:endParaRPr lang="en-US" altLang="zh-CN" dirty="0"/>
          </a:p>
          <a:p>
            <a:pPr lvl="2"/>
            <a:r>
              <a:rPr lang="zh-CN" altLang="en-US" dirty="0"/>
              <a:t>他们证明自己比尼尼微人更邪恶</a:t>
            </a:r>
            <a:endParaRPr lang="en-US" altLang="zh-CN" dirty="0"/>
          </a:p>
          <a:p>
            <a:pPr lvl="2"/>
            <a:r>
              <a:rPr lang="zh-CN" altLang="en-US" dirty="0"/>
              <a:t>他们也证明自己比南方的女王更愚昧</a:t>
            </a:r>
            <a:endParaRPr lang="en-US" altLang="zh-CN" dirty="0"/>
          </a:p>
          <a:p>
            <a:pPr lvl="1"/>
            <a:r>
              <a:rPr lang="zh-CN" altLang="en-US" dirty="0"/>
              <a:t>对愿意跟随耶稣的人来说</a:t>
            </a:r>
            <a:endParaRPr lang="en-US" altLang="zh-CN" dirty="0"/>
          </a:p>
          <a:p>
            <a:pPr lvl="2"/>
            <a:r>
              <a:rPr lang="zh-CN" altLang="en-US" dirty="0"/>
              <a:t>祂的权柄和教导是基于祂的死而复活</a:t>
            </a:r>
          </a:p>
        </p:txBody>
      </p:sp>
    </p:spTree>
    <p:extLst>
      <p:ext uri="{BB962C8B-B14F-4D97-AF65-F5344CB8AC3E}">
        <p14:creationId xmlns:p14="http://schemas.microsoft.com/office/powerpoint/2010/main" val="2607140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27791</TotalTime>
  <Words>931</Words>
  <Application>Microsoft Office PowerPoint</Application>
  <PresentationFormat>全屏显示(4:3)</PresentationFormat>
  <Paragraphs>91</Paragraphs>
  <Slides>10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4" baseType="lpstr">
      <vt:lpstr>微软雅黑</vt:lpstr>
      <vt:lpstr>Arial</vt:lpstr>
      <vt:lpstr>Calibri</vt:lpstr>
      <vt:lpstr>Office 主题</vt:lpstr>
      <vt:lpstr>马太福音 12:38-42</vt:lpstr>
      <vt:lpstr>马太福音 12:38-42</vt:lpstr>
      <vt:lpstr>天国的样式：第三篇</vt:lpstr>
      <vt:lpstr>概述</vt:lpstr>
      <vt:lpstr>要求行神迹</vt:lpstr>
      <vt:lpstr>约拿的神迹</vt:lpstr>
      <vt:lpstr>约拿的神迹</vt:lpstr>
      <vt:lpstr>约拿的神迹</vt:lpstr>
      <vt:lpstr>约拿的神迹</vt:lpstr>
      <vt:lpstr>总结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主仆制作   QQ:191760425</dc:title>
  <dc:subject>主仆制作   QQ:191760425</dc:subject>
  <dc:creator>Elim</dc:creator>
  <dc:description>主仆制作   QQ:191760425</dc:description>
  <cp:lastModifiedBy>Elim</cp:lastModifiedBy>
  <cp:revision>1635</cp:revision>
  <dcterms:modified xsi:type="dcterms:W3CDTF">2020-02-02T00:40:58Z</dcterms:modified>
</cp:coreProperties>
</file>