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2020/2/1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武汉人遭人排挤</a:t>
            </a:r>
            <a:r>
              <a:rPr lang="en-US" altLang="zh-CN" dirty="0"/>
              <a:t>VS</a:t>
            </a:r>
            <a:r>
              <a:rPr lang="zh-CN" altLang="en-US" dirty="0"/>
              <a:t>以色列人被抛来抛去</a:t>
            </a:r>
            <a:endParaRPr lang="en-US" altLang="zh-CN" dirty="0"/>
          </a:p>
          <a:p>
            <a:r>
              <a:rPr lang="zh-CN" altLang="en-US" dirty="0"/>
              <a:t>林前</a:t>
            </a:r>
            <a:r>
              <a:rPr lang="en-US" altLang="zh-CN" dirty="0"/>
              <a:t>1:22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犹太人是要神迹，希腊人是求智慧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武汉疫情：疯抢口罩、双黄连。。。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什么是好消息？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12:38-42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约拿的神迹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zh-CN" altLang="en-US" dirty="0"/>
              <a:t>我们的生命中今天在求怎样的“神迹”？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zh-CN" altLang="en-US" dirty="0"/>
              <a:t>这个世代只有一个“神迹”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就是十字架上耶稣的死与复活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zh-CN" altLang="en-US" dirty="0"/>
              <a:t>当我们信靠这个“神迹”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我们就得着生命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我们就得着智慧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zh-CN" altLang="en-US" dirty="0"/>
              <a:t>所以，我们需要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信靠祂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跟随祂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常常在福音中悔改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12:38-42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38</a:t>
            </a:r>
            <a:r>
              <a:rPr lang="zh-CN" altLang="en-US" sz="3000" dirty="0"/>
              <a:t>当时，有几个文士和法利赛人对耶稣说：“夫子，我们愿意你显个神迹给我们看。”</a:t>
            </a:r>
            <a:r>
              <a:rPr lang="en-US" altLang="zh-CN" sz="3000" baseline="30000" dirty="0"/>
              <a:t>39</a:t>
            </a:r>
            <a:r>
              <a:rPr lang="zh-CN" altLang="en-US" sz="3000" dirty="0"/>
              <a:t>耶稣回答说：“一个邪恶、淫乱的世代求看神迹，除了先知约拿的神迹以外，再没有神迹给他们看。</a:t>
            </a:r>
            <a:r>
              <a:rPr lang="en-US" altLang="zh-CN" sz="3000" baseline="30000" dirty="0"/>
              <a:t>40</a:t>
            </a:r>
            <a:r>
              <a:rPr lang="zh-CN" altLang="en-US" sz="3000" dirty="0"/>
              <a:t>约拿三日三夜在大鱼肚腹中，人子也要这样三日三夜在地里头。</a:t>
            </a:r>
            <a:r>
              <a:rPr lang="en-US" altLang="zh-CN" sz="3000" baseline="30000" dirty="0"/>
              <a:t>41</a:t>
            </a:r>
            <a:r>
              <a:rPr lang="zh-CN" altLang="en-US" sz="3000" dirty="0"/>
              <a:t>当审判的时候，尼尼微人要起来定这世代的罪，因为尼尼微人听了约拿所传的，就悔改了；看哪，在这里有一人比约拿更大。</a:t>
            </a:r>
            <a:r>
              <a:rPr lang="en-US" altLang="zh-CN" sz="3000" baseline="30000" dirty="0"/>
              <a:t>42</a:t>
            </a:r>
            <a:r>
              <a:rPr lang="zh-CN" altLang="en-US" sz="3000" dirty="0"/>
              <a:t>当审判的时候，南方的女王要起来定这世代的罪，因为她从地极而来，要听所罗门的智慧话；看哪，在这里有一人比所罗门更大。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耶稣与施洗约翰（太</a:t>
            </a:r>
            <a:r>
              <a:rPr lang="en-US" altLang="zh-CN" dirty="0"/>
              <a:t>11:2-19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两种人和他们的结局（太</a:t>
            </a:r>
            <a:r>
              <a:rPr lang="en-US" altLang="zh-CN" dirty="0"/>
              <a:t>11:20-30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安息日的冲突（太</a:t>
            </a:r>
            <a:r>
              <a:rPr lang="en-US" altLang="zh-CN" dirty="0"/>
              <a:t>12:1-14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耶稣是预言中的仆人（太</a:t>
            </a:r>
            <a:r>
              <a:rPr lang="en-US" altLang="zh-CN" dirty="0"/>
              <a:t>12:15-21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与法利赛人的交锋（太</a:t>
            </a:r>
            <a:r>
              <a:rPr lang="en-US" altLang="zh-CN" dirty="0"/>
              <a:t>12:22-45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/>
              <a:t>耶稣靠神的灵赶鬼（太</a:t>
            </a:r>
            <a:r>
              <a:rPr lang="en-US" altLang="zh-CN" dirty="0"/>
              <a:t>12:22-32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/>
              <a:t>好树结好果子（太</a:t>
            </a:r>
            <a:r>
              <a:rPr lang="en-US" altLang="zh-CN" dirty="0"/>
              <a:t>12:33-37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约拿的神迹（太</a:t>
            </a:r>
            <a:r>
              <a:rPr lang="en-US" altLang="zh-CN" dirty="0">
                <a:solidFill>
                  <a:srgbClr val="FFC000"/>
                </a:solidFill>
              </a:rPr>
              <a:t>12:38-42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>
              <a:spcBef>
                <a:spcPts val="768"/>
              </a:spcBef>
            </a:pP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思考几个问题</a:t>
            </a:r>
            <a:endParaRPr lang="en-US" altLang="zh-CN" dirty="0"/>
          </a:p>
          <a:p>
            <a:pPr lvl="1"/>
            <a:r>
              <a:rPr lang="zh-CN" altLang="en-US" dirty="0"/>
              <a:t>文士和法利赛人为什么要求耶稣行神迹？</a:t>
            </a:r>
            <a:endParaRPr lang="en-US" altLang="zh-CN" dirty="0"/>
          </a:p>
          <a:p>
            <a:pPr lvl="1"/>
            <a:r>
              <a:rPr lang="zh-CN" altLang="en-US" dirty="0"/>
              <a:t>文士和法利赛人要求的是什么样的神迹？</a:t>
            </a:r>
            <a:endParaRPr lang="en-US" altLang="zh-CN" dirty="0"/>
          </a:p>
          <a:p>
            <a:pPr lvl="1"/>
            <a:r>
              <a:rPr lang="zh-CN" altLang="en-US" dirty="0"/>
              <a:t>约拿的神迹到底是什么神迹？</a:t>
            </a:r>
            <a:endParaRPr lang="en-US" altLang="zh-CN" dirty="0"/>
          </a:p>
          <a:p>
            <a:pPr lvl="1"/>
            <a:r>
              <a:rPr lang="zh-CN" altLang="en-US" dirty="0"/>
              <a:t>我们要如何回应？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705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B6AEA-D134-4E13-98D3-3C27AEC10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要求行神迹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F509ED-FACD-4125-BB8F-26A8B2E51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文士和法利赛人的要求</a:t>
            </a:r>
            <a:endParaRPr lang="en-US" altLang="zh-CN" dirty="0"/>
          </a:p>
          <a:p>
            <a:pPr lvl="1"/>
            <a:r>
              <a:rPr lang="zh-CN" altLang="en-US" dirty="0"/>
              <a:t>为什么要耶稣显个神迹给他们看？</a:t>
            </a:r>
            <a:endParaRPr lang="en-US" altLang="zh-CN" dirty="0"/>
          </a:p>
          <a:p>
            <a:pPr lvl="2"/>
            <a:r>
              <a:rPr lang="zh-CN" altLang="en-US" dirty="0"/>
              <a:t>耶稣之前没有行过神迹？</a:t>
            </a:r>
            <a:endParaRPr lang="en-US" altLang="zh-CN" dirty="0"/>
          </a:p>
          <a:p>
            <a:pPr lvl="2"/>
            <a:r>
              <a:rPr lang="zh-CN" altLang="en-US" dirty="0"/>
              <a:t>让耶稣按照他们的要求行神迹</a:t>
            </a:r>
            <a:endParaRPr lang="en-US" altLang="zh-CN" dirty="0"/>
          </a:p>
          <a:p>
            <a:pPr lvl="3"/>
            <a:r>
              <a:rPr lang="zh-CN" altLang="en-US" dirty="0"/>
              <a:t>基甸（士</a:t>
            </a:r>
            <a:r>
              <a:rPr lang="en-US" altLang="zh-CN" dirty="0"/>
              <a:t>6:36-40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他们认定耶稣之前行的神迹有含糊的地方（太</a:t>
            </a:r>
            <a:r>
              <a:rPr lang="en-US" altLang="zh-CN" dirty="0"/>
              <a:t>12:22-32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求的是怎样的神迹？</a:t>
            </a:r>
            <a:endParaRPr lang="en-US" altLang="zh-CN" dirty="0"/>
          </a:p>
          <a:p>
            <a:pPr lvl="2"/>
            <a:r>
              <a:rPr lang="zh-CN" altLang="en-US" dirty="0"/>
              <a:t>“兆头”：一个神迹般的标记</a:t>
            </a:r>
            <a:endParaRPr lang="en-US" altLang="zh-CN" dirty="0"/>
          </a:p>
          <a:p>
            <a:pPr lvl="3"/>
            <a:r>
              <a:rPr lang="zh-CN" altLang="en-US" dirty="0"/>
              <a:t>对以利家的预言（撒上</a:t>
            </a:r>
            <a:r>
              <a:rPr lang="en-US" altLang="zh-CN" dirty="0"/>
              <a:t>2:30-36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以马内利的兆头（赛</a:t>
            </a:r>
            <a:r>
              <a:rPr lang="en-US" altLang="zh-CN" dirty="0"/>
              <a:t>7:10-25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“兆头”为要证实预言</a:t>
            </a:r>
          </a:p>
        </p:txBody>
      </p:sp>
    </p:spTree>
    <p:extLst>
      <p:ext uri="{BB962C8B-B14F-4D97-AF65-F5344CB8AC3E}">
        <p14:creationId xmlns:p14="http://schemas.microsoft.com/office/powerpoint/2010/main" val="54579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DE0F24-F117-4678-AF48-26743828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约拿的神迹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3C65A4-7537-40F4-87DA-7BE9B42BE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耶稣的回答</a:t>
            </a:r>
            <a:endParaRPr lang="en-US" altLang="zh-CN" dirty="0"/>
          </a:p>
          <a:p>
            <a:pPr lvl="1"/>
            <a:r>
              <a:rPr lang="zh-CN" altLang="en-US" dirty="0"/>
              <a:t>这是一个邪恶、淫乱的世代</a:t>
            </a:r>
            <a:endParaRPr lang="en-US" altLang="zh-CN" dirty="0"/>
          </a:p>
          <a:p>
            <a:pPr lvl="2"/>
            <a:r>
              <a:rPr lang="zh-CN" altLang="en-US" dirty="0"/>
              <a:t>拒绝弥赛亚（太</a:t>
            </a:r>
            <a:r>
              <a:rPr lang="en-US" altLang="zh-CN" dirty="0"/>
              <a:t>11:16-19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不愿意悔改（太</a:t>
            </a:r>
            <a:r>
              <a:rPr lang="en-US" altLang="zh-CN" dirty="0"/>
              <a:t>11:20-24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以色列人被掳以后</a:t>
            </a:r>
            <a:endParaRPr lang="en-US" altLang="zh-CN" dirty="0"/>
          </a:p>
          <a:p>
            <a:pPr lvl="2"/>
            <a:r>
              <a:rPr lang="zh-CN" altLang="en-US" dirty="0"/>
              <a:t>虽然已经放弃敬拜偶像和多神混合主义</a:t>
            </a:r>
            <a:endParaRPr lang="en-US" altLang="zh-CN" dirty="0"/>
          </a:p>
          <a:p>
            <a:pPr lvl="2"/>
            <a:r>
              <a:rPr lang="zh-CN" altLang="en-US" dirty="0"/>
              <a:t>但是他们的心仍然是“淫乱”的（雅</a:t>
            </a:r>
            <a:r>
              <a:rPr lang="en-US" altLang="zh-CN" dirty="0"/>
              <a:t>4:4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这个世代不能看见“兆头”</a:t>
            </a:r>
            <a:endParaRPr lang="en-US" altLang="zh-CN" dirty="0"/>
          </a:p>
          <a:p>
            <a:pPr lvl="2"/>
            <a:r>
              <a:rPr lang="zh-CN" altLang="en-US" dirty="0"/>
              <a:t>神在旧约曾经仁慈地赐下一些“兆头”（创</a:t>
            </a:r>
            <a:r>
              <a:rPr lang="en-US" altLang="zh-CN" dirty="0"/>
              <a:t>15:17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但是“兆头”不是赐给不信的人的</a:t>
            </a:r>
            <a:endParaRPr lang="en-US" altLang="zh-CN" dirty="0"/>
          </a:p>
          <a:p>
            <a:pPr lvl="2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5791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E05E13-BED1-430B-97EE-0660DA4BE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约拿的神迹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D5D91E-BCDF-48EE-9F49-C682B9CB3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什么是约拿的神迹？</a:t>
            </a:r>
            <a:endParaRPr lang="en-US" altLang="zh-CN" dirty="0"/>
          </a:p>
          <a:p>
            <a:pPr lvl="1"/>
            <a:r>
              <a:rPr lang="zh-CN" altLang="en-US" dirty="0"/>
              <a:t>对比马太福音和路加福音</a:t>
            </a:r>
            <a:endParaRPr lang="en-US" altLang="zh-CN" dirty="0"/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12:40 </a:t>
            </a:r>
            <a:r>
              <a:rPr lang="zh-CN" altLang="en-US" dirty="0"/>
              <a:t>约拿三日三夜在大鱼肚腹中，人子也要这样三日三夜在地里头。</a:t>
            </a:r>
            <a:endParaRPr lang="en-US" altLang="zh-CN" dirty="0"/>
          </a:p>
          <a:p>
            <a:pPr lvl="2"/>
            <a:r>
              <a:rPr lang="zh-CN" altLang="en-US" dirty="0"/>
              <a:t>路</a:t>
            </a:r>
            <a:r>
              <a:rPr lang="en-US" altLang="zh-CN" dirty="0"/>
              <a:t>11:30 </a:t>
            </a:r>
            <a:r>
              <a:rPr lang="zh-CN" altLang="en-US" dirty="0"/>
              <a:t>约拿怎样为尼尼微人成了神迹，人子也要照样为这世代的人成了神迹。</a:t>
            </a:r>
            <a:endParaRPr lang="en-US" altLang="zh-CN" dirty="0"/>
          </a:p>
          <a:p>
            <a:pPr lvl="1"/>
            <a:r>
              <a:rPr lang="zh-CN" altLang="en-US" dirty="0"/>
              <a:t>约拿本身就是这个神迹</a:t>
            </a:r>
            <a:endParaRPr lang="en-US" altLang="zh-CN" dirty="0"/>
          </a:p>
          <a:p>
            <a:pPr lvl="2"/>
            <a:r>
              <a:rPr lang="zh-CN" altLang="en-US" dirty="0"/>
              <a:t>约拿的神迹：他从必死的情况得到解救</a:t>
            </a:r>
            <a:endParaRPr lang="en-US" altLang="zh-CN" dirty="0"/>
          </a:p>
          <a:p>
            <a:pPr lvl="2"/>
            <a:r>
              <a:rPr lang="zh-CN" altLang="en-US" dirty="0"/>
              <a:t>对尼尼微人来说：约拿能出现在他们面前就是神迹</a:t>
            </a:r>
          </a:p>
        </p:txBody>
      </p:sp>
    </p:spTree>
    <p:extLst>
      <p:ext uri="{BB962C8B-B14F-4D97-AF65-F5344CB8AC3E}">
        <p14:creationId xmlns:p14="http://schemas.microsoft.com/office/powerpoint/2010/main" val="393319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744537-0CAA-4F77-98A6-C97D26CA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约拿的神迹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58E99A-D86D-4C86-9619-3F15035F7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两个对比</a:t>
            </a:r>
            <a:endParaRPr lang="en-US" altLang="zh-CN" dirty="0"/>
          </a:p>
          <a:p>
            <a:pPr lvl="1"/>
            <a:r>
              <a:rPr lang="zh-CN" altLang="en-US" dirty="0"/>
              <a:t>约拿和耶稣（相同点）</a:t>
            </a:r>
            <a:endParaRPr lang="en-US" altLang="zh-CN" dirty="0"/>
          </a:p>
          <a:p>
            <a:pPr lvl="2"/>
            <a:r>
              <a:rPr lang="zh-CN" altLang="en-US" dirty="0"/>
              <a:t>约拿：三日三夜在大鱼肚腹中</a:t>
            </a:r>
            <a:endParaRPr lang="en-US" altLang="zh-CN" dirty="0"/>
          </a:p>
          <a:p>
            <a:pPr lvl="2"/>
            <a:r>
              <a:rPr lang="zh-CN" altLang="en-US" dirty="0"/>
              <a:t>耶稣：三日三夜在地里头（拿</a:t>
            </a:r>
            <a:r>
              <a:rPr lang="en-US" altLang="zh-CN" dirty="0"/>
              <a:t>2:6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耶稣从一开始就知道自己的死亡、埋葬和复活</a:t>
            </a:r>
            <a:endParaRPr lang="en-US" altLang="zh-CN" dirty="0"/>
          </a:p>
          <a:p>
            <a:pPr lvl="3"/>
            <a:r>
              <a:rPr lang="zh-CN" altLang="en-US" dirty="0"/>
              <a:t>耶稣知道自己的生命正朝着这个高潮前进</a:t>
            </a:r>
            <a:endParaRPr lang="en-US" altLang="zh-CN" dirty="0"/>
          </a:p>
          <a:p>
            <a:pPr lvl="1"/>
            <a:r>
              <a:rPr lang="zh-CN" altLang="en-US" dirty="0"/>
              <a:t>尼尼微人和这个世代的人（不同点）</a:t>
            </a:r>
            <a:endParaRPr lang="en-US" altLang="zh-CN" dirty="0"/>
          </a:p>
          <a:p>
            <a:pPr lvl="2"/>
            <a:r>
              <a:rPr lang="zh-CN" altLang="en-US" dirty="0"/>
              <a:t>尼尼微人：全城人都悔改了</a:t>
            </a:r>
            <a:endParaRPr lang="en-US" altLang="zh-CN" dirty="0"/>
          </a:p>
          <a:p>
            <a:pPr lvl="2"/>
            <a:r>
              <a:rPr lang="zh-CN" altLang="en-US" dirty="0"/>
              <a:t>这个世代的人：却没有悔改（即使耶稣比约拿更大）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0537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30740C-1BCC-41F3-9717-D4520D128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约拿的神迹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A4E8FD-5B4F-40E5-8241-81633366F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耶稣弥赛亚的身份</a:t>
            </a:r>
            <a:endParaRPr lang="en-US" altLang="zh-CN" dirty="0"/>
          </a:p>
          <a:p>
            <a:pPr lvl="1"/>
            <a:r>
              <a:rPr lang="zh-CN" altLang="en-US" dirty="0"/>
              <a:t>比先知约拿更大</a:t>
            </a:r>
            <a:endParaRPr lang="en-US" altLang="zh-CN" dirty="0"/>
          </a:p>
          <a:p>
            <a:pPr lvl="1"/>
            <a:r>
              <a:rPr lang="zh-CN" altLang="en-US" dirty="0"/>
              <a:t>比君王所罗门更有智慧</a:t>
            </a:r>
            <a:endParaRPr lang="en-US" altLang="zh-CN" dirty="0"/>
          </a:p>
          <a:p>
            <a:pPr lvl="1"/>
            <a:r>
              <a:rPr lang="zh-CN" altLang="en-US" dirty="0"/>
              <a:t>超越亚伦的祭司职分（祂将自己献上）</a:t>
            </a:r>
            <a:endParaRPr lang="en-US" altLang="zh-CN" dirty="0"/>
          </a:p>
          <a:p>
            <a:r>
              <a:rPr lang="zh-CN" altLang="en-US" dirty="0"/>
              <a:t>耶稣只愿意提供“约拿的神迹”</a:t>
            </a:r>
            <a:endParaRPr lang="en-US" altLang="zh-CN" dirty="0"/>
          </a:p>
          <a:p>
            <a:pPr lvl="1"/>
            <a:r>
              <a:rPr lang="zh-CN" altLang="en-US" dirty="0"/>
              <a:t>对这个不信的世代来说</a:t>
            </a:r>
            <a:endParaRPr lang="en-US" altLang="zh-CN" dirty="0"/>
          </a:p>
          <a:p>
            <a:pPr lvl="2"/>
            <a:r>
              <a:rPr lang="zh-CN" altLang="en-US" dirty="0"/>
              <a:t>他们证明自己比尼尼微人更邪恶</a:t>
            </a:r>
            <a:endParaRPr lang="en-US" altLang="zh-CN" dirty="0"/>
          </a:p>
          <a:p>
            <a:pPr lvl="2"/>
            <a:r>
              <a:rPr lang="zh-CN" altLang="en-US" dirty="0"/>
              <a:t>他们也证明自己比南方的女王更愚昧</a:t>
            </a:r>
            <a:endParaRPr lang="en-US" altLang="zh-CN" dirty="0"/>
          </a:p>
          <a:p>
            <a:pPr lvl="1"/>
            <a:r>
              <a:rPr lang="zh-CN" altLang="en-US" dirty="0"/>
              <a:t>对愿意跟随耶稣的人来说</a:t>
            </a:r>
            <a:endParaRPr lang="en-US" altLang="zh-CN" dirty="0"/>
          </a:p>
          <a:p>
            <a:pPr lvl="2"/>
            <a:r>
              <a:rPr lang="zh-CN" altLang="en-US" dirty="0"/>
              <a:t>祂的权柄和教导是基于祂的死而复活</a:t>
            </a:r>
          </a:p>
        </p:txBody>
      </p:sp>
    </p:spTree>
    <p:extLst>
      <p:ext uri="{BB962C8B-B14F-4D97-AF65-F5344CB8AC3E}">
        <p14:creationId xmlns:p14="http://schemas.microsoft.com/office/powerpoint/2010/main" val="260714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27791</TotalTime>
  <Words>931</Words>
  <Application>Microsoft Office PowerPoint</Application>
  <PresentationFormat>全屏显示(4:3)</PresentationFormat>
  <Paragraphs>91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12:38-42</vt:lpstr>
      <vt:lpstr>马太福音 12:38-42</vt:lpstr>
      <vt:lpstr>天国的样式：第三篇</vt:lpstr>
      <vt:lpstr>概述</vt:lpstr>
      <vt:lpstr>要求行神迹</vt:lpstr>
      <vt:lpstr>约拿的神迹</vt:lpstr>
      <vt:lpstr>约拿的神迹</vt:lpstr>
      <vt:lpstr>约拿的神迹</vt:lpstr>
      <vt:lpstr>约拿的神迹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1635</cp:revision>
  <dcterms:modified xsi:type="dcterms:W3CDTF">2020-02-02T00:40:58Z</dcterms:modified>
</cp:coreProperties>
</file>