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72" y="8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6024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8085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1457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  <a:lvl2pPr>
              <a:defRPr sz="3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2pPr>
            <a:lvl3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3pPr>
            <a:lvl4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4pPr>
            <a:lvl5pPr>
              <a:defRPr sz="24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8390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583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5451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80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7401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660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5869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1969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37A809F-96F0-4117-A463-DACC8990DB25}" type="datetimeFigureOut">
              <a:rPr lang="zh-CN" altLang="en-US" smtClean="0"/>
              <a:t>2020/2/18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E37E36D-8425-4C2A-96C9-C5E1566A743C}" type="slidenum">
              <a:rPr lang="zh-CN" altLang="en-US" smtClean="0"/>
              <a:t>‹#›</a:t>
            </a:fld>
            <a:endParaRPr lang="zh-CN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6860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033C508-9016-45B7-8D97-B2D63F097B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5400" dirty="0"/>
              <a:t>2 </a:t>
            </a:r>
            <a:r>
              <a:rPr lang="zh-CN" altLang="en-US" sz="5400" dirty="0"/>
              <a:t>教会：神的子民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A43646D-4C24-43C0-93D8-CCC3F3D32B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主日学之教会论</a:t>
            </a:r>
          </a:p>
        </p:txBody>
      </p:sp>
    </p:spTree>
    <p:extLst>
      <p:ext uri="{BB962C8B-B14F-4D97-AF65-F5344CB8AC3E}">
        <p14:creationId xmlns:p14="http://schemas.microsoft.com/office/powerpoint/2010/main" val="1546969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C31AC92-E43D-4404-9C27-F52F398C9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“根”在哪？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3F1EBF5-E884-4F7D-9215-67C6550A9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56068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3E7B43-7506-42FD-891B-278CBD46C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教会的故事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37C354-580E-4E2D-A1B4-82307CF58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故事的脉络：伊甸园</a:t>
            </a:r>
            <a:r>
              <a:rPr lang="en-US" altLang="zh-CN" dirty="0"/>
              <a:t>&gt;</a:t>
            </a:r>
            <a:r>
              <a:rPr lang="zh-CN" altLang="en-US" dirty="0"/>
              <a:t>亚伯拉罕</a:t>
            </a:r>
            <a:r>
              <a:rPr lang="en-US" altLang="zh-CN" dirty="0"/>
              <a:t>&gt;</a:t>
            </a:r>
            <a:r>
              <a:rPr lang="zh-CN" altLang="en-US" dirty="0"/>
              <a:t>以色列</a:t>
            </a:r>
            <a:r>
              <a:rPr lang="en-US" altLang="zh-CN" dirty="0"/>
              <a:t>&gt;</a:t>
            </a:r>
            <a:r>
              <a:rPr lang="zh-CN" altLang="en-US" dirty="0"/>
              <a:t>大卫</a:t>
            </a:r>
            <a:r>
              <a:rPr lang="en-US" altLang="zh-CN" dirty="0"/>
              <a:t>&gt;</a:t>
            </a:r>
            <a:r>
              <a:rPr lang="zh-CN" altLang="en-US" dirty="0"/>
              <a:t>分裂与犹大被掳</a:t>
            </a:r>
            <a:r>
              <a:rPr lang="en-US" altLang="zh-CN" dirty="0"/>
              <a:t>&gt;</a:t>
            </a:r>
            <a:r>
              <a:rPr lang="zh-CN" altLang="en-US" dirty="0"/>
              <a:t>重建和更新</a:t>
            </a:r>
            <a:r>
              <a:rPr lang="en-US" altLang="zh-CN" dirty="0"/>
              <a:t>&gt;</a:t>
            </a:r>
            <a:r>
              <a:rPr lang="zh-CN" altLang="en-US" dirty="0"/>
              <a:t>耶稣基督道成肉身</a:t>
            </a:r>
            <a:r>
              <a:rPr lang="en-US" altLang="zh-CN" dirty="0"/>
              <a:t>&gt;</a:t>
            </a:r>
            <a:r>
              <a:rPr lang="zh-CN" altLang="en-US" dirty="0"/>
              <a:t>圣灵降临</a:t>
            </a:r>
            <a:r>
              <a:rPr lang="en-US" altLang="zh-CN" dirty="0"/>
              <a:t>&gt;</a:t>
            </a:r>
            <a:r>
              <a:rPr lang="zh-CN" altLang="en-US" dirty="0"/>
              <a:t>新约教会 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从三一神的角度来看教会：教会是神的子民，基督的聚会和身体，圣灵的团契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56779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1769BC-7743-4E84-8FCB-4560CEE47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神的子民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2A03D8-177D-481E-A661-01C6334C6F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altLang="zh-TW" sz="2800" dirty="0"/>
              <a:t>9 </a:t>
            </a:r>
            <a:r>
              <a:rPr lang="zh-TW" altLang="en-US" sz="2800" dirty="0"/>
              <a:t>惟有你们是被拣选的族类，是有君尊的祭司，是圣洁的国度，是属上帝的子民，要叫你们宣扬那召你们出黑暗入奇妙光明者的美德。</a:t>
            </a:r>
            <a:r>
              <a:rPr lang="en-US" altLang="zh-TW" sz="2800" dirty="0"/>
              <a:t>10 </a:t>
            </a:r>
            <a:r>
              <a:rPr lang="zh-TW" altLang="en-US" sz="2800" dirty="0"/>
              <a:t>你们从前算不得子民，现在却作了上帝的子民；从前未曾蒙怜恤，现在却蒙了怜恤。（彼</a:t>
            </a:r>
            <a:r>
              <a:rPr lang="zh-CN" altLang="en-US" sz="2800" dirty="0"/>
              <a:t>得</a:t>
            </a:r>
            <a:r>
              <a:rPr lang="zh-TW" altLang="en-US" sz="2800" dirty="0"/>
              <a:t>前</a:t>
            </a:r>
            <a:r>
              <a:rPr lang="zh-CN" altLang="en-US" sz="2800" dirty="0"/>
              <a:t>书 </a:t>
            </a:r>
            <a:r>
              <a:rPr lang="en-US" altLang="zh-TW" sz="2800" dirty="0"/>
              <a:t>2:9-10</a:t>
            </a:r>
            <a:r>
              <a:rPr lang="zh-TW" altLang="en-US" sz="2800" dirty="0"/>
              <a:t>）</a:t>
            </a:r>
          </a:p>
          <a:p>
            <a:r>
              <a:rPr lang="zh-CN" altLang="en-US" dirty="0"/>
              <a:t>如何呈现教会作为神的子民这种关系？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神的聚会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神的居所</a:t>
            </a:r>
            <a:endParaRPr lang="en-US" altLang="zh-CN" dirty="0"/>
          </a:p>
          <a:p>
            <a:pPr marL="457200" indent="-457200">
              <a:buFont typeface="+mj-lt"/>
              <a:buAutoNum type="arabicPeriod"/>
            </a:pPr>
            <a:r>
              <a:rPr lang="zh-CN" altLang="en-US" dirty="0"/>
              <a:t>神的选民</a:t>
            </a:r>
          </a:p>
        </p:txBody>
      </p:sp>
    </p:spTree>
    <p:extLst>
      <p:ext uri="{BB962C8B-B14F-4D97-AF65-F5344CB8AC3E}">
        <p14:creationId xmlns:p14="http://schemas.microsoft.com/office/powerpoint/2010/main" val="661123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BC2B63-B08F-4C43-B6D0-6B7085BF7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神的聚会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7A0821F-0AA6-4A7A-9009-776D40A0B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altLang="zh-CN" dirty="0" err="1"/>
              <a:t>Ekklesia</a:t>
            </a:r>
            <a:r>
              <a:rPr lang="en-US" altLang="zh-CN" dirty="0"/>
              <a:t> </a:t>
            </a:r>
            <a:r>
              <a:rPr lang="zh-CN" altLang="en-US" dirty="0"/>
              <a:t>（</a:t>
            </a:r>
            <a:r>
              <a:rPr lang="en-US" altLang="zh-CN" dirty="0" err="1"/>
              <a:t>Qahal</a:t>
            </a:r>
            <a:r>
              <a:rPr lang="zh-CN" altLang="en-US" dirty="0"/>
              <a:t>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耶稣用这个词把我们带回以色列人在西奈山的聚集（太</a:t>
            </a:r>
            <a:r>
              <a:rPr lang="en-US" altLang="zh-CN" dirty="0"/>
              <a:t>16</a:t>
            </a:r>
            <a:r>
              <a:rPr lang="zh-CN" altLang="en-US" dirty="0"/>
              <a:t>：</a:t>
            </a:r>
            <a:r>
              <a:rPr lang="en-US" altLang="zh-CN" dirty="0"/>
              <a:t>18</a:t>
            </a:r>
            <a:r>
              <a:rPr lang="zh-CN" altLang="en-US" dirty="0"/>
              <a:t>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新约中教会的聚集：在基督里的聚会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教会在地上有多种表现形式</a:t>
            </a:r>
            <a:endParaRPr lang="en-US" altLang="zh-CN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5089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D67584-9268-43A0-B0F6-B85C70B443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神的居所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BEE5C03-EA31-4A6D-97B3-52144BFA6D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神不仅是来和以色列相会，而且是和他们住在一起；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会幕的预表；（出埃及记</a:t>
            </a:r>
            <a:r>
              <a:rPr lang="en-US" altLang="zh-CN" dirty="0"/>
              <a:t>32-34</a:t>
            </a:r>
            <a:r>
              <a:rPr lang="zh-CN" altLang="en-US" dirty="0"/>
              <a:t>章）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会幕既是罪与圣洁的分隔，也提供了接近神的途径。</a:t>
            </a:r>
          </a:p>
        </p:txBody>
      </p:sp>
    </p:spTree>
    <p:extLst>
      <p:ext uri="{BB962C8B-B14F-4D97-AF65-F5344CB8AC3E}">
        <p14:creationId xmlns:p14="http://schemas.microsoft.com/office/powerpoint/2010/main" val="2723253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A676CD-E000-4E0D-B909-3FBCDBFF7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神的选民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759C11C-2482-46B6-B491-245709CE2B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sz="2600" dirty="0"/>
              <a:t>耶和华专爱你们，拣选你们，并非因你们的人数多于别民，原来你们的人数在万民中是最少的。只因耶和华爱你们，又因要守祂向你们列祖所起的誓；（申</a:t>
            </a:r>
            <a:r>
              <a:rPr lang="en-US" altLang="zh-CN" sz="2600" dirty="0"/>
              <a:t>7:7-8</a:t>
            </a:r>
            <a:r>
              <a:rPr lang="zh-CN" altLang="en-US" sz="2600" dirty="0"/>
              <a:t>）</a:t>
            </a:r>
            <a:endParaRPr lang="en-US" altLang="zh-CN" sz="26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神拣选的目的是让祂的选民来事奉祂；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神对选民的审判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神对选民的更新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904939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DEA893-EDEB-499A-B38F-8CF1C3169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7E09C84-356C-485B-99CC-E9B52996C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教会是神的子民。</a:t>
            </a:r>
            <a:endParaRPr lang="en-US" altLang="zh-CN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这种关系透过神的聚会（</a:t>
            </a:r>
            <a:r>
              <a:rPr lang="en-US" altLang="zh-CN" dirty="0" err="1"/>
              <a:t>Ekklesia</a:t>
            </a:r>
            <a:r>
              <a:rPr lang="zh-CN" altLang="en-US" dirty="0"/>
              <a:t>）、神的居所、神的选民展现。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8710038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8C8DB42-1071-41B3-A4E6-24335F105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思考和讨论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90F95E5-75C7-4865-8067-2F5CA00D2B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我们说“教会是以属神来定义的”，即教会是神的子民，你清楚意识到教会的这个身份吗？这会如何影响你对教会的看法？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谈一谈你对神的聚会、神的居所、神的选民的理解。</a:t>
            </a:r>
            <a:endParaRPr lang="en-US" altLang="zh-CN" sz="3200" dirty="0"/>
          </a:p>
          <a:p>
            <a:pPr marL="742950" indent="-742950">
              <a:buFont typeface="+mj-lt"/>
              <a:buAutoNum type="arabicPeriod"/>
            </a:pPr>
            <a:r>
              <a:rPr lang="zh-CN" altLang="en-US" sz="3200" dirty="0"/>
              <a:t>神为何拣选以色列人做他的子民？</a:t>
            </a:r>
          </a:p>
        </p:txBody>
      </p:sp>
    </p:spTree>
    <p:extLst>
      <p:ext uri="{BB962C8B-B14F-4D97-AF65-F5344CB8AC3E}">
        <p14:creationId xmlns:p14="http://schemas.microsoft.com/office/powerpoint/2010/main" val="1097676984"/>
      </p:ext>
    </p:extLst>
  </p:cSld>
  <p:clrMapOvr>
    <a:masterClrMapping/>
  </p:clrMapOvr>
</p:sld>
</file>

<file path=ppt/theme/theme1.xml><?xml version="1.0" encoding="utf-8"?>
<a:theme xmlns:a="http://schemas.openxmlformats.org/drawingml/2006/main" name="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95</TotalTime>
  <Words>439</Words>
  <Application>Microsoft Office PowerPoint</Application>
  <PresentationFormat>宽屏</PresentationFormat>
  <Paragraphs>33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3" baseType="lpstr">
      <vt:lpstr>Microsoft YaHei UI</vt:lpstr>
      <vt:lpstr>Calibri</vt:lpstr>
      <vt:lpstr>Calibri Light</vt:lpstr>
      <vt:lpstr>回顾</vt:lpstr>
      <vt:lpstr>2 教会：神的子民</vt:lpstr>
      <vt:lpstr>“根”在哪？</vt:lpstr>
      <vt:lpstr>教会的故事</vt:lpstr>
      <vt:lpstr>神的子民</vt:lpstr>
      <vt:lpstr>神的聚会</vt:lpstr>
      <vt:lpstr>神的居所</vt:lpstr>
      <vt:lpstr>神的选民</vt:lpstr>
      <vt:lpstr>总结</vt:lpstr>
      <vt:lpstr>思考和讨论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 教会：为什么必须谈这个？</dc:title>
  <dc:creator>Bob Chen</dc:creator>
  <cp:lastModifiedBy>Bob Chen</cp:lastModifiedBy>
  <cp:revision>12</cp:revision>
  <dcterms:created xsi:type="dcterms:W3CDTF">2019-12-19T06:14:29Z</dcterms:created>
  <dcterms:modified xsi:type="dcterms:W3CDTF">2020-02-18T07:13:14Z</dcterms:modified>
</cp:coreProperties>
</file>