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2020/2/18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2 </a:t>
            </a:r>
            <a:r>
              <a:rPr lang="zh-CN" altLang="en-US" sz="5400" dirty="0"/>
              <a:t>教会：神的子民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“根”在哪？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教会的故事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故事的脉络：伊甸园</a:t>
            </a:r>
            <a:r>
              <a:rPr lang="en-US" altLang="zh-CN" dirty="0"/>
              <a:t>&gt;</a:t>
            </a:r>
            <a:r>
              <a:rPr lang="zh-CN" altLang="en-US" dirty="0"/>
              <a:t>亚伯拉罕</a:t>
            </a:r>
            <a:r>
              <a:rPr lang="en-US" altLang="zh-CN" dirty="0"/>
              <a:t>&gt;</a:t>
            </a:r>
            <a:r>
              <a:rPr lang="zh-CN" altLang="en-US" dirty="0"/>
              <a:t>以色列</a:t>
            </a:r>
            <a:r>
              <a:rPr lang="en-US" altLang="zh-CN" dirty="0"/>
              <a:t>&gt;</a:t>
            </a:r>
            <a:r>
              <a:rPr lang="zh-CN" altLang="en-US" dirty="0"/>
              <a:t>大卫</a:t>
            </a:r>
            <a:r>
              <a:rPr lang="en-US" altLang="zh-CN" dirty="0"/>
              <a:t>&gt;</a:t>
            </a:r>
            <a:r>
              <a:rPr lang="zh-CN" altLang="en-US" dirty="0"/>
              <a:t>分裂与犹大被掳</a:t>
            </a:r>
            <a:r>
              <a:rPr lang="en-US" altLang="zh-CN" dirty="0"/>
              <a:t>&gt;</a:t>
            </a:r>
            <a:r>
              <a:rPr lang="zh-CN" altLang="en-US" dirty="0"/>
              <a:t>重建和更新</a:t>
            </a:r>
            <a:r>
              <a:rPr lang="en-US" altLang="zh-CN" dirty="0"/>
              <a:t>&gt;</a:t>
            </a:r>
            <a:r>
              <a:rPr lang="zh-CN" altLang="en-US" dirty="0"/>
              <a:t>耶稣基督道成肉身</a:t>
            </a:r>
            <a:r>
              <a:rPr lang="en-US" altLang="zh-CN" dirty="0"/>
              <a:t>&gt;</a:t>
            </a:r>
            <a:r>
              <a:rPr lang="zh-CN" altLang="en-US" dirty="0"/>
              <a:t>圣灵降临</a:t>
            </a:r>
            <a:r>
              <a:rPr lang="en-US" altLang="zh-CN" dirty="0"/>
              <a:t>&gt;</a:t>
            </a:r>
            <a:r>
              <a:rPr lang="zh-CN" altLang="en-US" dirty="0"/>
              <a:t>新约教会 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从三一神的角度来看教会：教会是神的子民，基督的聚会和身体，圣灵的团契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769BC-7743-4E84-8FCB-4560CEE4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神的子民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2A03D8-177D-481E-A661-01C6334C6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0000"/>
              </a:lnSpc>
            </a:pPr>
            <a:r>
              <a:rPr lang="en-US" altLang="zh-TW" sz="2800" dirty="0"/>
              <a:t>9 </a:t>
            </a:r>
            <a:r>
              <a:rPr lang="zh-TW" altLang="en-US" sz="2800" dirty="0"/>
              <a:t>惟有你们是被拣选的族类，是有君尊的祭司，是圣洁的国度，是属上帝的子民，要叫你们宣扬那召你们出黑暗入奇妙光明者的美德。</a:t>
            </a:r>
            <a:r>
              <a:rPr lang="en-US" altLang="zh-TW" sz="2800" dirty="0"/>
              <a:t>10 </a:t>
            </a:r>
            <a:r>
              <a:rPr lang="zh-TW" altLang="en-US" sz="2800" dirty="0"/>
              <a:t>你们从前算不得子民，现在却作了上帝的子民；从前未曾蒙怜恤，现在却蒙了怜恤。（彼</a:t>
            </a:r>
            <a:r>
              <a:rPr lang="zh-CN" altLang="en-US" sz="2800" dirty="0"/>
              <a:t>得</a:t>
            </a:r>
            <a:r>
              <a:rPr lang="zh-TW" altLang="en-US" sz="2800" dirty="0"/>
              <a:t>前</a:t>
            </a:r>
            <a:r>
              <a:rPr lang="zh-CN" altLang="en-US" sz="2800" dirty="0"/>
              <a:t>书 </a:t>
            </a:r>
            <a:r>
              <a:rPr lang="en-US" altLang="zh-TW" sz="2800" dirty="0"/>
              <a:t>2:9-10</a:t>
            </a:r>
            <a:r>
              <a:rPr lang="zh-TW" altLang="en-US" sz="2800" dirty="0"/>
              <a:t>）</a:t>
            </a:r>
          </a:p>
          <a:p>
            <a:r>
              <a:rPr lang="zh-CN" altLang="en-US" dirty="0"/>
              <a:t>如何呈现教会作为神的子民这种关系？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神的聚会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神的居所</a:t>
            </a:r>
            <a:endParaRPr lang="en-US" altLang="zh-CN" dirty="0"/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神的选民</a:t>
            </a:r>
          </a:p>
        </p:txBody>
      </p:sp>
    </p:spTree>
    <p:extLst>
      <p:ext uri="{BB962C8B-B14F-4D97-AF65-F5344CB8AC3E}">
        <p14:creationId xmlns:p14="http://schemas.microsoft.com/office/powerpoint/2010/main" val="661123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C2B63-B08F-4C43-B6D0-6B7085BF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神的聚会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A0821F-0AA6-4A7A-9009-776D40A0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altLang="zh-CN" dirty="0" err="1"/>
              <a:t>Ekklesia</a:t>
            </a:r>
            <a:r>
              <a:rPr lang="en-US" altLang="zh-CN" dirty="0"/>
              <a:t> </a:t>
            </a:r>
            <a:r>
              <a:rPr lang="zh-CN" altLang="en-US" dirty="0"/>
              <a:t>（</a:t>
            </a:r>
            <a:r>
              <a:rPr lang="en-US" altLang="zh-CN" dirty="0" err="1"/>
              <a:t>Qahal</a:t>
            </a:r>
            <a:r>
              <a:rPr lang="zh-CN" altLang="en-US" dirty="0"/>
              <a:t>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耶稣用这个词把我们带回以色列人在西奈山的聚集（太</a:t>
            </a:r>
            <a:r>
              <a:rPr lang="en-US" altLang="zh-CN" dirty="0"/>
              <a:t>16</a:t>
            </a:r>
            <a:r>
              <a:rPr lang="zh-CN" altLang="en-US" dirty="0"/>
              <a:t>：</a:t>
            </a:r>
            <a:r>
              <a:rPr lang="en-US" altLang="zh-CN" dirty="0"/>
              <a:t>18</a:t>
            </a:r>
            <a:r>
              <a:rPr lang="zh-CN" altLang="en-US" dirty="0"/>
              <a:t>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新约中教会的聚集：在基督里的聚会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教会在地上有多种表现形式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5089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7D67584-9268-43A0-B0F6-B85C70B44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神的居所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BEE5C03-EA31-4A6D-97B3-52144BFA6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神不仅是来和以色列相会，而且是和他们住在一起；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会幕的预表；（出埃及记</a:t>
            </a:r>
            <a:r>
              <a:rPr lang="en-US" altLang="zh-CN" dirty="0"/>
              <a:t>32-34</a:t>
            </a:r>
            <a:r>
              <a:rPr lang="zh-CN" altLang="en-US" dirty="0"/>
              <a:t>章）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会幕既是罪与圣洁的分隔，也提供了接近神的途径。</a:t>
            </a:r>
          </a:p>
        </p:txBody>
      </p:sp>
    </p:spTree>
    <p:extLst>
      <p:ext uri="{BB962C8B-B14F-4D97-AF65-F5344CB8AC3E}">
        <p14:creationId xmlns:p14="http://schemas.microsoft.com/office/powerpoint/2010/main" val="272325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A676CD-E000-4E0D-B909-3FBCDBFF7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神的选民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759C11C-2482-46B6-B491-245709CE2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600" dirty="0"/>
              <a:t>耶和华专爱你们，拣选你们，并非因你们的人数多于别民，原来你们的人数在万民中是最少的。只因耶和华爱你们，又因要守祂向你们列祖所起的誓；（申</a:t>
            </a:r>
            <a:r>
              <a:rPr lang="en-US" altLang="zh-CN" sz="2600" dirty="0"/>
              <a:t>7:7-8</a:t>
            </a:r>
            <a:r>
              <a:rPr lang="zh-CN" altLang="en-US" sz="2600" dirty="0"/>
              <a:t>）</a:t>
            </a:r>
            <a:endParaRPr lang="en-US" altLang="zh-CN" sz="26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神拣选的目的是让祂的选民来事奉祂；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神对选民的审判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神对选民的更新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493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DEA893-EDEB-499A-B38F-8CF1C316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E09C84-356C-485B-99CC-E9B52996C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教会是神的子民。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这种关系透过神的聚会（</a:t>
            </a:r>
            <a:r>
              <a:rPr lang="en-US" altLang="zh-CN" dirty="0" err="1"/>
              <a:t>Ekklesia</a:t>
            </a:r>
            <a:r>
              <a:rPr lang="zh-CN" altLang="en-US" dirty="0"/>
              <a:t>）、神的居所、神的选民展现。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100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8DB42-1071-41B3-A4E6-24335F10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思考和讨论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0F95E5-75C7-4865-8067-2F5CA00D2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我们说“教会是以属神来定义的”，即教会是神的子民，你清楚意识到教会的这个身份吗？这会如何影响你对教会的看法？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谈一谈你对神的聚会、神的居所、神的选民的理解。</a:t>
            </a:r>
            <a:endParaRPr lang="en-US" altLang="zh-CN" sz="3200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sz="3200" dirty="0"/>
              <a:t>神为何拣选以色列人做他的子民？</a:t>
            </a:r>
          </a:p>
        </p:txBody>
      </p:sp>
    </p:spTree>
    <p:extLst>
      <p:ext uri="{BB962C8B-B14F-4D97-AF65-F5344CB8AC3E}">
        <p14:creationId xmlns:p14="http://schemas.microsoft.com/office/powerpoint/2010/main" val="109767698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95</TotalTime>
  <Words>439</Words>
  <Application>Microsoft Office PowerPoint</Application>
  <PresentationFormat>宽屏</PresentationFormat>
  <Paragraphs>33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Microsoft YaHei UI</vt:lpstr>
      <vt:lpstr>Calibri</vt:lpstr>
      <vt:lpstr>Calibri Light</vt:lpstr>
      <vt:lpstr>回顾</vt:lpstr>
      <vt:lpstr>2 教会：神的子民</vt:lpstr>
      <vt:lpstr>“根”在哪？</vt:lpstr>
      <vt:lpstr>教会的故事</vt:lpstr>
      <vt:lpstr>神的子民</vt:lpstr>
      <vt:lpstr>神的聚会</vt:lpstr>
      <vt:lpstr>神的居所</vt:lpstr>
      <vt:lpstr>神的选民</vt:lpstr>
      <vt:lpstr>总结</vt:lpstr>
      <vt:lpstr>思考和讨论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12</cp:revision>
  <dcterms:created xsi:type="dcterms:W3CDTF">2019-12-19T06:14:29Z</dcterms:created>
  <dcterms:modified xsi:type="dcterms:W3CDTF">2020-02-18T07:13:14Z</dcterms:modified>
</cp:coreProperties>
</file>