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2020/2/9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1 </a:t>
            </a:r>
            <a:r>
              <a:rPr lang="zh-CN" altLang="en-US" sz="5400" dirty="0"/>
              <a:t>教会：为什么必须谈这个？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9642F5-0668-44D3-886D-7F39D55F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问题：尝试用一句话回答教会是什么？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0C8CFA-F62A-4812-B5CD-9FE13F55A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53747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D40D3C0-DC7C-414A-AE41-E8FD7A24A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教会与世界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17A767-A31A-428A-B907-96B8F1D32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世俗时代如何看待教会？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传统宗教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科技与传媒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异端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危机与机会并存</a:t>
            </a:r>
          </a:p>
        </p:txBody>
      </p:sp>
    </p:spTree>
    <p:extLst>
      <p:ext uri="{BB962C8B-B14F-4D97-AF65-F5344CB8AC3E}">
        <p14:creationId xmlns:p14="http://schemas.microsoft.com/office/powerpoint/2010/main" val="29773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88CCA6-B048-4D8E-A5E2-6D631B1D9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教会与众教会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89A0908-8235-470E-9E0C-5D0408FFF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多元与合一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自由派的故事（不相信圣经无误性和权威性）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保守福音派的故事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359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F9930E-316A-4AD2-8C3F-A52E950CB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教会与圣灵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1D9EED-BDEA-4E0F-90EB-D27DBE84A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灵恩运动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关于圣灵和圣灵的工作，我们需要知道什么？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4609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81D555-036C-4E10-A0B6-3C54F4504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2CB4F3-5143-4D05-8131-E1FBE8294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教会论不是一个简单的问题，它关乎我们如何活在世界上；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今天的教会正面临一个复杂的、内外交迫的处境；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圣经是认识教会确实、坚固的基础；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我们要么成为一个健康的、合乎圣经的教会，要么成为一个虚弱的、与圣经背离的教会。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18449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086C7AD-6330-4DB6-B8E2-9ED613772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思考和讨论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38CB3E6-4E53-493B-BEFA-C6374FB3E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为什么说在今天讨论教会论是必要且重要的？就你而言，在哪些方面你看到这种必要性和重要性？</a:t>
            </a:r>
            <a:endParaRPr lang="en-US" altLang="zh-CN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了解圣经关于教会说了什么，（曾）给你带来什么帮助和提醒吗？你愿意不断回到圣经来建立对教会的认识吗？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761172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</TotalTime>
  <Words>217</Words>
  <Application>Microsoft Office PowerPoint</Application>
  <PresentationFormat>宽屏</PresentationFormat>
  <Paragraphs>24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回顾</vt:lpstr>
      <vt:lpstr>1 教会：为什么必须谈这个？</vt:lpstr>
      <vt:lpstr>问题：尝试用一句话回答教会是什么？</vt:lpstr>
      <vt:lpstr>教会与世界</vt:lpstr>
      <vt:lpstr>教会与众教会</vt:lpstr>
      <vt:lpstr>教会与圣灵</vt:lpstr>
      <vt:lpstr>总结</vt:lpstr>
      <vt:lpstr>思考和讨论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5</cp:revision>
  <dcterms:created xsi:type="dcterms:W3CDTF">2019-12-19T06:14:29Z</dcterms:created>
  <dcterms:modified xsi:type="dcterms:W3CDTF">2020-02-09T06:12:17Z</dcterms:modified>
</cp:coreProperties>
</file>