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</p:sldIdLst>
  <p:sldSz type="screen16x9" cy="6858000" cx="12192000"/>
  <p:notesSz cx="6858000" cy="9144000"/>
  <p:defaultTextStyle>
    <a:defPPr>
      <a:defRPr lang="en-US"/>
    </a:defPPr>
    <a:lvl1pPr algn="l" defTabSz="4572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57" autoAdjust="0"/>
    <p:restoredTop sz="94635" autoAdjust="0"/>
  </p:normalViewPr>
  <p:slideViewPr>
    <p:cSldViewPr snapToGrid="0">
      <p:cViewPr varScale="1">
        <p:scale>
          <a:sx n="85" d="100"/>
          <a:sy n="85" d="100"/>
        </p:scale>
        <p:origin x="744" y="60"/>
      </p:cViewPr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tableStyles" Target="tableStyles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altLang="en-US" lang="zh-CN"/>
          </a:p>
        </p:txBody>
      </p:sp>
      <p:sp>
        <p:nvSpPr>
          <p:cNvPr id="1048684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53B8008F-0F4F-4C95-B043-88549E344EEC}" type="datetimeFigureOut">
              <a:rPr altLang="en-US" lang="zh-CN" smtClean="0"/>
              <a:t>2020/2/15</a:t>
            </a:fld>
            <a:endParaRPr altLang="en-US" lang="zh-CN"/>
          </a:p>
        </p:txBody>
      </p:sp>
      <p:sp>
        <p:nvSpPr>
          <p:cNvPr id="1048685" name="幻灯片图像占位符 3"/>
          <p:cNvSpPr>
            <a:spLocks noChangeAspect="1" noRot="1" noGrp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altLang="en-US" lang="zh-CN"/>
          </a:p>
        </p:txBody>
      </p:sp>
      <p:sp>
        <p:nvSpPr>
          <p:cNvPr id="1048686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/>
        </p:spPr>
        <p:txBody>
          <a:bodyPr bIns="45720" lIns="91440" rIns="91440" rtlCol="0" tIns="45720" vert="horz"/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二级</a:t>
            </a:r>
          </a:p>
          <a:p>
            <a:pPr lvl="2"/>
            <a:r>
              <a:rPr altLang="en-US" lang="zh-CN"/>
              <a:t>三级</a:t>
            </a:r>
          </a:p>
          <a:p>
            <a:pPr lvl="3"/>
            <a:r>
              <a:rPr altLang="en-US" lang="zh-CN"/>
              <a:t>四级</a:t>
            </a:r>
          </a:p>
          <a:p>
            <a:pPr lvl="4"/>
            <a:r>
              <a:rPr altLang="en-US" lang="zh-CN"/>
              <a:t>五级</a:t>
            </a:r>
          </a:p>
        </p:txBody>
      </p:sp>
      <p:sp>
        <p:nvSpPr>
          <p:cNvPr id="1048687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altLang="en-US" lang="zh-CN"/>
          </a:p>
        </p:txBody>
      </p:sp>
      <p:sp>
        <p:nvSpPr>
          <p:cNvPr id="1048688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3E4530BE-7C88-48E1-BDD7-C70B8C011A9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标题幻灯片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anchor="b" bIns="0">
            <a:normAutofit/>
          </a:bodyPr>
          <a:lstStyle>
            <a:lvl1pPr algn="l">
              <a:defRPr sz="6600"/>
            </a:lvl1pPr>
          </a:lstStyle>
          <a:p>
            <a:r>
              <a:rPr altLang="en-US" lang="zh-CN"/>
              <a:t>单击此处编辑母版标题样式</a:t>
            </a:r>
            <a:endParaRPr dirty="0" lang="en-US"/>
          </a:p>
        </p:txBody>
      </p:sp>
      <p:sp>
        <p:nvSpPr>
          <p:cNvPr id="1048602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bIns="91440" tIns="91440">
            <a:normAutofit/>
          </a:bodyPr>
          <a:lstStyle>
            <a:lvl1pPr algn="l" indent="0" marL="0">
              <a:buNone/>
              <a:defRPr baseline="0" b="0" cap="all" sz="1800">
                <a:solidFill>
                  <a:schemeClr val="tx1"/>
                </a:solidFill>
              </a:defRPr>
            </a:lvl1pPr>
            <a:lvl2pPr algn="ctr" indent="0" marL="457200">
              <a:buNone/>
              <a:defRPr sz="18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en-US" lang="zh-CN"/>
              <a:t>单击此处编辑母版副标题样式</a:t>
            </a:r>
            <a:endParaRPr dirty="0" lang="en-US"/>
          </a:p>
        </p:txBody>
      </p:sp>
      <p:sp>
        <p:nvSpPr>
          <p:cNvPr id="104860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2AC4205-B080-4E17-A1E1-6FD23D985680}" type="datetime1">
              <a:rPr altLang="en-US" lang="zh-CN" smtClean="0"/>
              <a:t>2020/2/15</a:t>
            </a:fld>
            <a:endParaRPr altLang="en-US" lang="zh-CN"/>
          </a:p>
        </p:txBody>
      </p:sp>
      <p:sp>
        <p:nvSpPr>
          <p:cNvPr id="104860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p>
            <a:endParaRPr altLang="en-US" lang="zh-CN"/>
          </a:p>
        </p:txBody>
      </p:sp>
      <p:sp>
        <p:nvSpPr>
          <p:cNvPr id="104860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p>
            <a:fld id="{CBBCC623-648F-4CD3-B2DB-35CE5E8C537F}" type="slidenum">
              <a:rPr altLang="en-US" lang="zh-CN" smtClean="0"/>
              <a:t>‹#›</a:t>
            </a:fld>
            <a:endParaRPr altLang="en-US" lang="zh-CN"/>
          </a:p>
        </p:txBody>
      </p:sp>
      <p:cxnSp>
        <p:nvCxnSpPr>
          <p:cNvPr id="3145730" name="Straight Connector 14"/>
          <p:cNvCxnSpPr>
            <a:cxnSpLocks/>
          </p:cNvCxnSpPr>
          <p:nvPr/>
        </p:nvCxnSpPr>
        <p:spPr>
          <a:xfrm>
            <a:off x="2417780" y="3528542"/>
            <a:ext cx="8637072" cy="0"/>
          </a:xfrm>
          <a:prstGeom prst="line"/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标题和竖排文字"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/>
              <a:t>单击此处编辑母版标题样式</a:t>
            </a:r>
            <a:endParaRPr dirty="0" lang="en-US"/>
          </a:p>
        </p:txBody>
      </p:sp>
      <p:sp>
        <p:nvSpPr>
          <p:cNvPr id="104865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二级</a:t>
            </a:r>
          </a:p>
          <a:p>
            <a:pPr lvl="2"/>
            <a:r>
              <a:rPr altLang="en-US" lang="zh-CN"/>
              <a:t>三级</a:t>
            </a:r>
          </a:p>
          <a:p>
            <a:pPr lvl="3"/>
            <a:r>
              <a:rPr altLang="en-US" lang="zh-CN"/>
              <a:t>四级</a:t>
            </a:r>
          </a:p>
          <a:p>
            <a:pPr lvl="4"/>
            <a:r>
              <a:rPr altLang="en-US" lang="zh-CN"/>
              <a:t>五级</a:t>
            </a:r>
            <a:endParaRPr dirty="0" lang="en-US"/>
          </a:p>
        </p:txBody>
      </p:sp>
      <p:sp>
        <p:nvSpPr>
          <p:cNvPr id="104865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C14F289-1324-4C6A-952D-577A6F057295}" type="datetime1">
              <a:rPr altLang="en-US" lang="zh-CN" smtClean="0"/>
              <a:t>2020/2/15</a:t>
            </a:fld>
            <a:endParaRPr altLang="en-US" lang="zh-CN"/>
          </a:p>
        </p:txBody>
      </p:sp>
      <p:sp>
        <p:nvSpPr>
          <p:cNvPr id="104865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BBCC623-648F-4CD3-B2DB-35CE5E8C537F}" type="slidenum">
              <a:rPr altLang="en-US" lang="zh-CN" smtClean="0"/>
              <a:t>‹#›</a:t>
            </a:fld>
            <a:endParaRPr altLang="en-US" lang="zh-CN"/>
          </a:p>
        </p:txBody>
      </p:sp>
      <p:cxnSp>
        <p:nvCxnSpPr>
          <p:cNvPr id="3145734" name="Straight Connector 25"/>
          <p:cNvCxnSpPr>
            <a:cxnSpLocks/>
          </p:cNvCxnSpPr>
          <p:nvPr/>
        </p:nvCxnSpPr>
        <p:spPr>
          <a:xfrm>
            <a:off x="1453896" y="1847088"/>
            <a:ext cx="9607522" cy="0"/>
          </a:xfrm>
          <a:prstGeom prst="line"/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竖排标题与文本"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/>
          </a:lstStyle>
          <a:p>
            <a:r>
              <a:rPr altLang="en-US" lang="zh-CN"/>
              <a:t>单击此处编辑母版标题样式</a:t>
            </a:r>
            <a:endParaRPr dirty="0" lang="en-US"/>
          </a:p>
        </p:txBody>
      </p:sp>
      <p:sp>
        <p:nvSpPr>
          <p:cNvPr id="104863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二级</a:t>
            </a:r>
          </a:p>
          <a:p>
            <a:pPr lvl="2"/>
            <a:r>
              <a:rPr altLang="en-US" lang="zh-CN"/>
              <a:t>三级</a:t>
            </a:r>
          </a:p>
          <a:p>
            <a:pPr lvl="3"/>
            <a:r>
              <a:rPr altLang="en-US" lang="zh-CN"/>
              <a:t>四级</a:t>
            </a:r>
          </a:p>
          <a:p>
            <a:pPr lvl="4"/>
            <a:r>
              <a:rPr altLang="en-US" lang="zh-CN"/>
              <a:t>五级</a:t>
            </a:r>
            <a:endParaRPr dirty="0" lang="en-US"/>
          </a:p>
        </p:txBody>
      </p:sp>
      <p:sp>
        <p:nvSpPr>
          <p:cNvPr id="10486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E08B9D0-150B-428C-94FE-00EDB7BE7B7C}" type="datetime1">
              <a:rPr altLang="en-US" lang="zh-CN" smtClean="0"/>
              <a:t>2020/2/15</a:t>
            </a:fld>
            <a:endParaRPr altLang="en-US" lang="zh-CN"/>
          </a:p>
        </p:txBody>
      </p:sp>
      <p:sp>
        <p:nvSpPr>
          <p:cNvPr id="10486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BBCC623-648F-4CD3-B2DB-35CE5E8C537F}" type="slidenum">
              <a:rPr altLang="en-US" lang="zh-CN" smtClean="0"/>
              <a:t>‹#›</a:t>
            </a:fld>
            <a:endParaRPr altLang="en-US" lang="zh-CN"/>
          </a:p>
        </p:txBody>
      </p:sp>
      <p:cxnSp>
        <p:nvCxnSpPr>
          <p:cNvPr id="3145732" name="Straight Connector 14"/>
          <p:cNvCxnSpPr>
            <a:cxnSpLocks/>
          </p:cNvCxnSpPr>
          <p:nvPr/>
        </p:nvCxnSpPr>
        <p:spPr>
          <a:xfrm>
            <a:off x="9439111" y="798973"/>
            <a:ext cx="0" cy="4659889"/>
          </a:xfrm>
          <a:prstGeom prst="line"/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标题和内容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/>
              <a:t>单击此处编辑母版标题样式</a:t>
            </a:r>
            <a:endParaRPr dirty="0" lang="en-US"/>
          </a:p>
        </p:txBody>
      </p:sp>
      <p:sp>
        <p:nvSpPr>
          <p:cNvPr id="104858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二级</a:t>
            </a:r>
          </a:p>
          <a:p>
            <a:pPr lvl="2"/>
            <a:r>
              <a:rPr altLang="en-US" lang="zh-CN"/>
              <a:t>三级</a:t>
            </a:r>
          </a:p>
          <a:p>
            <a:pPr lvl="3"/>
            <a:r>
              <a:rPr altLang="en-US" lang="zh-CN"/>
              <a:t>四级</a:t>
            </a:r>
          </a:p>
          <a:p>
            <a:pPr lvl="4"/>
            <a:r>
              <a:rPr altLang="en-US" lang="zh-CN"/>
              <a:t>五级</a:t>
            </a:r>
            <a:endParaRPr dirty="0" lang="en-US"/>
          </a:p>
        </p:txBody>
      </p:sp>
      <p:sp>
        <p:nvSpPr>
          <p:cNvPr id="104858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F3EC3A3-AD19-4DE5-980A-3C014CBC7770}" type="datetime1">
              <a:rPr altLang="en-US" lang="zh-CN" smtClean="0"/>
              <a:t>2020/2/15</a:t>
            </a:fld>
            <a:endParaRPr altLang="en-US" lang="zh-CN"/>
          </a:p>
        </p:txBody>
      </p:sp>
      <p:sp>
        <p:nvSpPr>
          <p:cNvPr id="104858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BBCC623-648F-4CD3-B2DB-35CE5E8C537F}" type="slidenum">
              <a:rPr altLang="en-US" lang="zh-CN" smtClean="0"/>
              <a:t>‹#›</a:t>
            </a:fld>
            <a:endParaRPr altLang="en-US" dirty="0" lang="zh-CN"/>
          </a:p>
        </p:txBody>
      </p:sp>
      <p:cxnSp>
        <p:nvCxnSpPr>
          <p:cNvPr id="3145729" name="Straight Connector 32"/>
          <p:cNvCxnSpPr>
            <a:cxnSpLocks/>
          </p:cNvCxnSpPr>
          <p:nvPr/>
        </p:nvCxnSpPr>
        <p:spPr>
          <a:xfrm>
            <a:off x="1453896" y="1847088"/>
            <a:ext cx="9607522" cy="0"/>
          </a:xfrm>
          <a:prstGeom prst="line"/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节标题"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altLang="en-US" lang="zh-CN"/>
              <a:t>单击此处编辑母版标题样式</a:t>
            </a:r>
            <a:endParaRPr dirty="0" lang="en-US"/>
          </a:p>
        </p:txBody>
      </p:sp>
      <p:sp>
        <p:nvSpPr>
          <p:cNvPr id="1048656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algn="l" indent="0" marL="0">
              <a:buNone/>
              <a:defRPr sz="1800">
                <a:solidFill>
                  <a:schemeClr val="tx1"/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en-US" lang="zh-CN"/>
              <a:t>单击此处编辑母版文本样式</a:t>
            </a:r>
          </a:p>
        </p:txBody>
      </p:sp>
      <p:sp>
        <p:nvSpPr>
          <p:cNvPr id="104865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DE487D1-66DC-43CC-BA66-B1A913E9B1E6}" type="datetime1">
              <a:rPr altLang="en-US" lang="zh-CN" smtClean="0"/>
              <a:t>2020/2/15</a:t>
            </a:fld>
            <a:endParaRPr altLang="en-US" lang="zh-CN"/>
          </a:p>
        </p:txBody>
      </p:sp>
      <p:sp>
        <p:nvSpPr>
          <p:cNvPr id="104865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BBCC623-648F-4CD3-B2DB-35CE5E8C537F}" type="slidenum">
              <a:rPr altLang="en-US" lang="zh-CN" smtClean="0"/>
              <a:t>‹#›</a:t>
            </a:fld>
            <a:endParaRPr altLang="en-US" lang="zh-CN"/>
          </a:p>
        </p:txBody>
      </p:sp>
      <p:cxnSp>
        <p:nvCxnSpPr>
          <p:cNvPr id="3145735" name="Straight Connector 14"/>
          <p:cNvCxnSpPr>
            <a:cxnSpLocks/>
          </p:cNvCxnSpPr>
          <p:nvPr/>
        </p:nvCxnSpPr>
        <p:spPr>
          <a:xfrm>
            <a:off x="1454239" y="3804985"/>
            <a:ext cx="8630446" cy="0"/>
          </a:xfrm>
          <a:prstGeom prst="line"/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两栏内容"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p>
            <a:r>
              <a:rPr altLang="en-US" lang="zh-CN"/>
              <a:t>单击此处编辑母版标题样式</a:t>
            </a:r>
            <a:endParaRPr dirty="0" lang="en-US"/>
          </a:p>
        </p:txBody>
      </p:sp>
      <p:sp>
        <p:nvSpPr>
          <p:cNvPr id="1048661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二级</a:t>
            </a:r>
          </a:p>
          <a:p>
            <a:pPr lvl="2"/>
            <a:r>
              <a:rPr altLang="en-US" lang="zh-CN"/>
              <a:t>三级</a:t>
            </a:r>
          </a:p>
          <a:p>
            <a:pPr lvl="3"/>
            <a:r>
              <a:rPr altLang="en-US" lang="zh-CN"/>
              <a:t>四级</a:t>
            </a:r>
          </a:p>
          <a:p>
            <a:pPr lvl="4"/>
            <a:r>
              <a:rPr altLang="en-US" lang="zh-CN"/>
              <a:t>五级</a:t>
            </a:r>
            <a:endParaRPr dirty="0" lang="en-US"/>
          </a:p>
        </p:txBody>
      </p:sp>
      <p:sp>
        <p:nvSpPr>
          <p:cNvPr id="1048662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二级</a:t>
            </a:r>
          </a:p>
          <a:p>
            <a:pPr lvl="2"/>
            <a:r>
              <a:rPr altLang="en-US" lang="zh-CN"/>
              <a:t>三级</a:t>
            </a:r>
          </a:p>
          <a:p>
            <a:pPr lvl="3"/>
            <a:r>
              <a:rPr altLang="en-US" lang="zh-CN"/>
              <a:t>四级</a:t>
            </a:r>
          </a:p>
          <a:p>
            <a:pPr lvl="4"/>
            <a:r>
              <a:rPr altLang="en-US" lang="zh-CN"/>
              <a:t>五级</a:t>
            </a:r>
            <a:endParaRPr dirty="0" lang="en-US"/>
          </a:p>
        </p:txBody>
      </p:sp>
      <p:sp>
        <p:nvSpPr>
          <p:cNvPr id="104866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6813F10-80FE-4E43-ACE5-4602115A0F4B}" type="datetime1">
              <a:rPr altLang="en-US" lang="zh-CN" smtClean="0"/>
              <a:t>2020/2/15</a:t>
            </a:fld>
            <a:endParaRPr altLang="en-US" lang="zh-CN"/>
          </a:p>
        </p:txBody>
      </p:sp>
      <p:sp>
        <p:nvSpPr>
          <p:cNvPr id="104866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6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BBCC623-648F-4CD3-B2DB-35CE5E8C537F}" type="slidenum">
              <a:rPr altLang="en-US" lang="zh-CN" smtClean="0"/>
              <a:t>‹#›</a:t>
            </a:fld>
            <a:endParaRPr altLang="en-US" lang="zh-CN"/>
          </a:p>
        </p:txBody>
      </p:sp>
      <p:cxnSp>
        <p:nvCxnSpPr>
          <p:cNvPr id="3145736" name="Straight Connector 34"/>
          <p:cNvCxnSpPr>
            <a:cxnSpLocks/>
          </p:cNvCxnSpPr>
          <p:nvPr/>
        </p:nvCxnSpPr>
        <p:spPr>
          <a:xfrm>
            <a:off x="1453896" y="1847088"/>
            <a:ext cx="9607522" cy="0"/>
          </a:xfrm>
          <a:prstGeom prst="line"/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比较">
    <p:spTree>
      <p:nvGrpSpPr>
        <p:cNvPr id="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p>
            <a:r>
              <a:rPr altLang="en-US" lang="zh-CN"/>
              <a:t>单击此处编辑母版标题样式</a:t>
            </a:r>
            <a:endParaRPr dirty="0" lang="en-US"/>
          </a:p>
        </p:txBody>
      </p:sp>
      <p:sp>
        <p:nvSpPr>
          <p:cNvPr id="1048667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indent="0" marL="0">
              <a:lnSpc>
                <a:spcPct val="100000"/>
              </a:lnSpc>
              <a:buNone/>
              <a:defRPr baseline="0" b="0" cap="all" sz="2200">
                <a:solidFill>
                  <a:schemeClr val="accent1"/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zh-CN"/>
              <a:t>单击此处编辑母版文本样式</a:t>
            </a:r>
          </a:p>
        </p:txBody>
      </p:sp>
      <p:sp>
        <p:nvSpPr>
          <p:cNvPr id="1048668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二级</a:t>
            </a:r>
          </a:p>
          <a:p>
            <a:pPr lvl="2"/>
            <a:r>
              <a:rPr altLang="en-US" lang="zh-CN"/>
              <a:t>三级</a:t>
            </a:r>
          </a:p>
          <a:p>
            <a:pPr lvl="3"/>
            <a:r>
              <a:rPr altLang="en-US" lang="zh-CN"/>
              <a:t>四级</a:t>
            </a:r>
          </a:p>
          <a:p>
            <a:pPr lvl="4"/>
            <a:r>
              <a:rPr altLang="en-US" lang="zh-CN"/>
              <a:t>五级</a:t>
            </a:r>
            <a:endParaRPr dirty="0" lang="en-US"/>
          </a:p>
        </p:txBody>
      </p:sp>
      <p:sp>
        <p:nvSpPr>
          <p:cNvPr id="104866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indent="0" marL="0">
              <a:lnSpc>
                <a:spcPct val="100000"/>
              </a:lnSpc>
              <a:buNone/>
              <a:defRPr baseline="0" b="0" cap="all" sz="2200">
                <a:solidFill>
                  <a:schemeClr val="accent1"/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zh-CN"/>
              <a:t>单击此处编辑母版文本样式</a:t>
            </a:r>
          </a:p>
        </p:txBody>
      </p:sp>
      <p:sp>
        <p:nvSpPr>
          <p:cNvPr id="1048670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二级</a:t>
            </a:r>
          </a:p>
          <a:p>
            <a:pPr lvl="2"/>
            <a:r>
              <a:rPr altLang="en-US" lang="zh-CN"/>
              <a:t>三级</a:t>
            </a:r>
          </a:p>
          <a:p>
            <a:pPr lvl="3"/>
            <a:r>
              <a:rPr altLang="en-US" lang="zh-CN"/>
              <a:t>四级</a:t>
            </a:r>
          </a:p>
          <a:p>
            <a:pPr lvl="4"/>
            <a:r>
              <a:rPr altLang="en-US" lang="zh-CN"/>
              <a:t>五级</a:t>
            </a:r>
            <a:endParaRPr dirty="0" lang="en-US"/>
          </a:p>
        </p:txBody>
      </p:sp>
      <p:sp>
        <p:nvSpPr>
          <p:cNvPr id="104867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9560665-E9C7-40EC-9828-1D01783CCB18}" type="datetime1">
              <a:rPr altLang="en-US" lang="zh-CN" smtClean="0"/>
              <a:t>2020/2/15</a:t>
            </a:fld>
            <a:endParaRPr altLang="en-US" lang="zh-CN"/>
          </a:p>
        </p:txBody>
      </p:sp>
      <p:sp>
        <p:nvSpPr>
          <p:cNvPr id="104867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7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BBCC623-648F-4CD3-B2DB-35CE5E8C537F}" type="slidenum">
              <a:rPr altLang="en-US" lang="zh-CN" smtClean="0"/>
              <a:t>‹#›</a:t>
            </a:fld>
            <a:endParaRPr altLang="en-US" lang="zh-CN"/>
          </a:p>
        </p:txBody>
      </p:sp>
      <p:cxnSp>
        <p:nvCxnSpPr>
          <p:cNvPr id="3145737" name="Straight Connector 28"/>
          <p:cNvCxnSpPr>
            <a:cxnSpLocks/>
          </p:cNvCxnSpPr>
          <p:nvPr/>
        </p:nvCxnSpPr>
        <p:spPr>
          <a:xfrm>
            <a:off x="1453896" y="1847088"/>
            <a:ext cx="9607522" cy="0"/>
          </a:xfrm>
          <a:prstGeom prst="line"/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仅标题"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/>
              <a:t>单击此处编辑母版标题样式</a:t>
            </a:r>
            <a:endParaRPr dirty="0" lang="en-US"/>
          </a:p>
        </p:txBody>
      </p:sp>
      <p:sp>
        <p:nvSpPr>
          <p:cNvPr id="104863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FAE4473-4EAD-46D2-B2A0-9029A5E6D776}" type="datetime1">
              <a:rPr altLang="en-US" lang="zh-CN" smtClean="0"/>
              <a:t>2020/2/15</a:t>
            </a:fld>
            <a:endParaRPr altLang="en-US" lang="zh-CN"/>
          </a:p>
        </p:txBody>
      </p:sp>
      <p:sp>
        <p:nvSpPr>
          <p:cNvPr id="104863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BBCC623-648F-4CD3-B2DB-35CE5E8C537F}" type="slidenum">
              <a:rPr altLang="en-US" lang="zh-CN" smtClean="0"/>
              <a:t>‹#›</a:t>
            </a:fld>
            <a:endParaRPr altLang="en-US" lang="zh-CN"/>
          </a:p>
        </p:txBody>
      </p:sp>
      <p:cxnSp>
        <p:nvCxnSpPr>
          <p:cNvPr id="3145731" name="Straight Connector 24"/>
          <p:cNvCxnSpPr>
            <a:cxnSpLocks/>
          </p:cNvCxnSpPr>
          <p:nvPr/>
        </p:nvCxnSpPr>
        <p:spPr>
          <a:xfrm>
            <a:off x="1453896" y="1847088"/>
            <a:ext cx="9607522" cy="0"/>
          </a:xfrm>
          <a:prstGeom prst="line"/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空白">
    <p:spTree>
      <p:nvGrpSpPr>
        <p:cNvPr id="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2FB49C7-45E4-4654-BE96-C2F68B4CD0BA}" type="datetime1">
              <a:rPr altLang="en-US" lang="zh-CN" smtClean="0"/>
              <a:t>2020/2/15</a:t>
            </a:fld>
            <a:endParaRPr altLang="en-US" lang="zh-CN"/>
          </a:p>
        </p:txBody>
      </p:sp>
      <p:sp>
        <p:nvSpPr>
          <p:cNvPr id="104867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7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BBCC623-648F-4CD3-B2DB-35CE5E8C537F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内容与标题">
    <p:spTree>
      <p:nvGrpSpPr>
        <p:cNvPr id="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7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altLang="en-US" lang="zh-CN"/>
              <a:t>单击此处编辑母版标题样式</a:t>
            </a:r>
            <a:endParaRPr dirty="0" lang="en-US"/>
          </a:p>
        </p:txBody>
      </p:sp>
      <p:sp>
        <p:nvSpPr>
          <p:cNvPr id="1048678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二级</a:t>
            </a:r>
          </a:p>
          <a:p>
            <a:pPr lvl="2"/>
            <a:r>
              <a:rPr altLang="en-US" lang="zh-CN"/>
              <a:t>三级</a:t>
            </a:r>
          </a:p>
          <a:p>
            <a:pPr lvl="3"/>
            <a:r>
              <a:rPr altLang="en-US" lang="zh-CN"/>
              <a:t>四级</a:t>
            </a:r>
          </a:p>
          <a:p>
            <a:pPr lvl="4"/>
            <a:r>
              <a:rPr altLang="en-US" lang="zh-CN"/>
              <a:t>五级</a:t>
            </a:r>
            <a:endParaRPr dirty="0" lang="en-US"/>
          </a:p>
        </p:txBody>
      </p:sp>
      <p:sp>
        <p:nvSpPr>
          <p:cNvPr id="1048679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algn="l"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en-US" lang="zh-CN"/>
              <a:t>单击此处编辑母版文本样式</a:t>
            </a:r>
          </a:p>
        </p:txBody>
      </p:sp>
      <p:sp>
        <p:nvSpPr>
          <p:cNvPr id="104868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4874B0A-1775-4920-9DE9-76E356831F5E}" type="datetime1">
              <a:rPr altLang="en-US" lang="zh-CN" smtClean="0"/>
              <a:t>2020/2/15</a:t>
            </a:fld>
            <a:endParaRPr altLang="en-US" lang="zh-CN"/>
          </a:p>
        </p:txBody>
      </p:sp>
      <p:sp>
        <p:nvSpPr>
          <p:cNvPr id="104868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8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BBCC623-648F-4CD3-B2DB-35CE5E8C537F}" type="slidenum">
              <a:rPr altLang="en-US" lang="zh-CN" smtClean="0"/>
              <a:t>‹#›</a:t>
            </a:fld>
            <a:endParaRPr altLang="en-US" lang="zh-CN"/>
          </a:p>
        </p:txBody>
      </p:sp>
      <p:cxnSp>
        <p:nvCxnSpPr>
          <p:cNvPr id="3145738" name="Straight Connector 16"/>
          <p:cNvCxnSpPr>
            <a:cxnSpLocks/>
          </p:cNvCxnSpPr>
          <p:nvPr/>
        </p:nvCxnSpPr>
        <p:spPr>
          <a:xfrm>
            <a:off x="1448280" y="3205491"/>
            <a:ext cx="3269490" cy="0"/>
          </a:xfrm>
          <a:prstGeom prst="line"/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图片与标题"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048642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/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algn="tl" blurRad="127000" dir="4740000" dist="228600" rotWithShape="0" sx="98000" sy="98000">
                <a:srgbClr val="000000">
                  <a:alpha val="34000"/>
                </a:srgbClr>
              </a:outerShdw>
            </a:effectLst>
            <a:scene3d>
              <a:camera prst="orthographicFront"/>
              <a:lightRig dir="t" rig="threeP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43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/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r="14100000" dist="88900">
                <a:srgbClr val="000000">
                  <a:alpha val="30000"/>
                </a:srgbClr>
              </a:innerShdw>
            </a:effectLst>
            <a:scene3d>
              <a:camera prst="orthographicFront"/>
              <a:lightRig dir="t" rig="threeP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48644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altLang="en-US" lang="zh-CN"/>
              <a:t>单击此处编辑母版标题样式</a:t>
            </a:r>
            <a:endParaRPr dirty="0" lang="en-US"/>
          </a:p>
        </p:txBody>
      </p:sp>
      <p:sp>
        <p:nvSpPr>
          <p:cNvPr id="1048645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algn="ctr"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en-US" lang="zh-CN"/>
              <a:t>单击图标添加图片</a:t>
            </a:r>
            <a:endParaRPr dirty="0" lang="en-US"/>
          </a:p>
        </p:txBody>
      </p:sp>
      <p:sp>
        <p:nvSpPr>
          <p:cNvPr id="1048646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algn="l" indent="0" marL="0">
              <a:buNone/>
              <a:defRPr sz="18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en-US" lang="zh-CN"/>
              <a:t>单击此处编辑母版文本样式</a:t>
            </a:r>
          </a:p>
        </p:txBody>
      </p:sp>
      <p:sp>
        <p:nvSpPr>
          <p:cNvPr id="1048647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/>
          </a:lstStyle>
          <a:p>
            <a:fld id="{99390B13-7D34-4EA4-99BA-C767DE58FC46}" type="datetime1">
              <a:rPr altLang="en-US" lang="zh-CN" smtClean="0"/>
              <a:t>2020/2/15</a:t>
            </a:fld>
            <a:endParaRPr altLang="en-US" lang="zh-CN"/>
          </a:p>
        </p:txBody>
      </p:sp>
      <p:sp>
        <p:nvSpPr>
          <p:cNvPr id="104864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p>
            <a:endParaRPr altLang="en-US" lang="zh-CN"/>
          </a:p>
        </p:txBody>
      </p:sp>
      <p:sp>
        <p:nvSpPr>
          <p:cNvPr id="104864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BBCC623-648F-4CD3-B2DB-35CE5E8C537F}" type="slidenum">
              <a:rPr altLang="en-US" lang="zh-CN" smtClean="0"/>
              <a:t>‹#›</a:t>
            </a:fld>
            <a:endParaRPr altLang="en-US" lang="zh-CN"/>
          </a:p>
        </p:txBody>
      </p:sp>
      <p:cxnSp>
        <p:nvCxnSpPr>
          <p:cNvPr id="3145733" name="Straight Connector 30"/>
          <p:cNvCxnSpPr>
            <a:cxnSpLocks/>
          </p:cNvCxnSpPr>
          <p:nvPr/>
        </p:nvCxnSpPr>
        <p:spPr>
          <a:xfrm>
            <a:off x="1447382" y="3143605"/>
            <a:ext cx="5527351" cy="0"/>
          </a:xfrm>
          <a:prstGeom prst="line"/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image" Target="../media/image1.jpeg"/><Relationship Id="rId1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ectangle 7"/>
          <p:cNvSpPr/>
          <p:nvPr/>
        </p:nvSpPr>
        <p:spPr>
          <a:xfrm>
            <a:off x="0" y="2019476"/>
            <a:ext cx="12192000" cy="4105941"/>
          </a:xfrm>
          <a:prstGeom prst="rect"/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097152" name="Picture 6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12"/>
          <a:srcRect t="1538" b="-1538"/>
          <a:stretch>
            <a:fillRect/>
          </a:stretch>
        </p:blipFill>
        <p:spPr bwMode="black">
          <a:xfrm>
            <a:off x="0" y="6126480"/>
            <a:ext cx="12192000" cy="742950"/>
          </a:xfrm>
          <a:prstGeom prst="rect"/>
        </p:spPr>
      </p:pic>
      <p:sp>
        <p:nvSpPr>
          <p:cNvPr id="1048577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/>
        </p:spPr>
        <p:txBody>
          <a:bodyPr anchor="t" bIns="45720" lIns="91440" rIns="91440" rtlCol="0" tIns="45720" vert="horz">
            <a:normAutofit/>
          </a:bodyPr>
          <a:p>
            <a:r>
              <a:rPr altLang="en-US" lang="zh-CN"/>
              <a:t>单击此处编辑母版标题样式</a:t>
            </a:r>
            <a:endParaRPr dirty="0" lang="en-US"/>
          </a:p>
        </p:txBody>
      </p:sp>
      <p:sp>
        <p:nvSpPr>
          <p:cNvPr id="1048578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二级</a:t>
            </a:r>
          </a:p>
          <a:p>
            <a:pPr lvl="2"/>
            <a:r>
              <a:rPr altLang="en-US" lang="zh-CN"/>
              <a:t>三级</a:t>
            </a:r>
          </a:p>
          <a:p>
            <a:pPr lvl="3"/>
            <a:r>
              <a:rPr altLang="en-US" lang="zh-CN"/>
              <a:t>四级</a:t>
            </a:r>
          </a:p>
          <a:p>
            <a:pPr lvl="4"/>
            <a:r>
              <a:rPr altLang="en-US" lang="zh-CN"/>
              <a:t>五级</a:t>
            </a:r>
            <a:endParaRPr dirty="0" lang="en-US"/>
          </a:p>
        </p:txBody>
      </p:sp>
      <p:sp>
        <p:nvSpPr>
          <p:cNvPr id="1048579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B32A8-3F57-4838-A7B6-44376AE95179}" type="datetime1">
              <a:rPr altLang="en-US" lang="zh-CN" smtClean="0"/>
              <a:t>2020/2/15</a:t>
            </a:fld>
            <a:endParaRPr altLang="en-US" lang="zh-CN"/>
          </a:p>
        </p:txBody>
      </p:sp>
      <p:sp>
        <p:nvSpPr>
          <p:cNvPr id="104858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/>
        </p:spPr>
        <p:txBody>
          <a:bodyPr anchor="t" bIns="45720" lIns="91440" rIns="91440" rtlCol="0" tIns="45720" vert="horz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BBCC623-648F-4CD3-B2DB-35CE5E8C537F}" type="slidenum">
              <a:rPr altLang="en-US" lang="zh-CN" smtClean="0"/>
              <a:t>‹#›</a:t>
            </a:fld>
            <a:endParaRPr altLang="en-US" dirty="0" lang="zh-CN"/>
          </a:p>
        </p:txBody>
      </p:sp>
      <p:cxnSp>
        <p:nvCxnSpPr>
          <p:cNvPr id="3145728" name="Straight Connector 9"/>
          <p:cNvCxnSpPr>
            <a:cxnSpLocks/>
          </p:cNvCxnSpPr>
          <p:nvPr/>
        </p:nvCxnSpPr>
        <p:spPr>
          <a:xfrm>
            <a:off x="0" y="6128413"/>
            <a:ext cx="12192000" cy="0"/>
          </a:xfrm>
          <a:prstGeom prst="line"/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1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cap="all" sz="3200" i="0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baseline="0" cap="none"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baseline="0" cap="none"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baseline="0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baseline="0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altLang="en-US" dirty="0" lang="zh-CN"/>
              <a:t>除去立约的障碍</a:t>
            </a:r>
          </a:p>
        </p:txBody>
      </p:sp>
      <p:sp>
        <p:nvSpPr>
          <p:cNvPr id="1048607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altLang="en-US" dirty="0" lang="zh-CN"/>
              <a:t>创</a:t>
            </a:r>
            <a:r>
              <a:rPr altLang="zh-CN" dirty="0" lang="en-US"/>
              <a:t>12</a:t>
            </a:r>
            <a:r>
              <a:rPr altLang="en-US" dirty="0" lang="zh-CN"/>
              <a:t>：</a:t>
            </a:r>
            <a:r>
              <a:rPr altLang="zh-CN" dirty="0" lang="en-US"/>
              <a:t>10-13</a:t>
            </a:r>
            <a:r>
              <a:rPr altLang="en-US" dirty="0" lang="zh-CN"/>
              <a:t>：</a:t>
            </a:r>
            <a:r>
              <a:rPr altLang="zh-CN" dirty="0" lang="en-US"/>
              <a:t>18</a:t>
            </a:r>
            <a:endParaRPr altLang="en-US" dirty="0" lang="zh-CN"/>
          </a:p>
        </p:txBody>
      </p:sp>
      <p:sp>
        <p:nvSpPr>
          <p:cNvPr id="104860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BBCC623-648F-4CD3-B2DB-35CE5E8C537F}" type="slidenum">
              <a:rPr altLang="en-US" sz="2800" lang="zh-CN" smtClean="0"/>
              <a:t>1</a:t>
            </a:fld>
            <a:endParaRPr altLang="en-US" dirty="0" sz="2800" lang="zh-C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内容占位符 2"/>
          <p:cNvSpPr>
            <a:spLocks noGrp="1"/>
          </p:cNvSpPr>
          <p:nvPr>
            <p:ph idx="1"/>
          </p:nvPr>
        </p:nvSpPr>
        <p:spPr>
          <a:xfrm>
            <a:off x="885569" y="2156366"/>
            <a:ext cx="10515600" cy="4351338"/>
          </a:xfrm>
        </p:spPr>
        <p:txBody>
          <a:bodyPr>
            <a:normAutofit/>
          </a:bodyPr>
          <a:p>
            <a:pPr indent="0" marL="0">
              <a:buNone/>
            </a:pPr>
            <a:r>
              <a:rPr altLang="en-US" dirty="0" sz="3600" lang="zh-CN"/>
              <a:t>应对：</a:t>
            </a:r>
            <a:endParaRPr altLang="zh-CN" dirty="0" sz="3600" lang="en-US"/>
          </a:p>
          <a:p>
            <a:pPr indent="-742950" marL="742950">
              <a:buFont typeface="+mj-lt"/>
              <a:buAutoNum type="arabicPeriod"/>
            </a:pPr>
            <a:r>
              <a:rPr altLang="en-US" dirty="0" sz="3600" lang="zh-CN"/>
              <a:t>神出手了：绝了！</a:t>
            </a:r>
            <a:r>
              <a:rPr altLang="zh-CN" dirty="0" sz="3600" lang="en-US"/>
              <a:t>12</a:t>
            </a:r>
            <a:r>
              <a:rPr altLang="en-US" dirty="0" sz="3600" lang="zh-CN"/>
              <a:t>：</a:t>
            </a:r>
            <a:r>
              <a:rPr altLang="zh-CN" dirty="0" sz="3600" lang="en-US"/>
              <a:t>17</a:t>
            </a:r>
          </a:p>
          <a:p>
            <a:pPr indent="-742950" marL="742950">
              <a:buFont typeface="+mj-lt"/>
              <a:buAutoNum type="arabicPeriod"/>
            </a:pPr>
            <a:r>
              <a:rPr altLang="en-US" dirty="0" sz="3600" lang="zh-CN"/>
              <a:t>法老回应：冤枉！</a:t>
            </a:r>
            <a:r>
              <a:rPr altLang="zh-CN" dirty="0" sz="3600" lang="en-US"/>
              <a:t>12</a:t>
            </a:r>
            <a:r>
              <a:rPr altLang="en-US" dirty="0" sz="3600" lang="zh-CN"/>
              <a:t>：</a:t>
            </a:r>
            <a:r>
              <a:rPr altLang="zh-CN" dirty="0" sz="3600" lang="en-US"/>
              <a:t>18-19</a:t>
            </a:r>
          </a:p>
          <a:p>
            <a:pPr indent="0" marL="0">
              <a:buNone/>
            </a:pPr>
            <a:r>
              <a:rPr altLang="en-US" dirty="0" sz="3600" lang="zh-CN"/>
              <a:t>结局：处境凶恶，结局幽默。</a:t>
            </a:r>
            <a:endParaRPr altLang="zh-CN" dirty="0" sz="3600" lang="en-US"/>
          </a:p>
        </p:txBody>
      </p:sp>
      <p:sp>
        <p:nvSpPr>
          <p:cNvPr id="1048626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BBCC623-648F-4CD3-B2DB-35CE5E8C537F}" type="slidenum">
              <a:rPr altLang="en-US" sz="2800" lang="zh-CN" smtClean="0"/>
              <a:t>10</a:t>
            </a:fld>
            <a:endParaRPr altLang="en-US" dirty="0" sz="2800" lang="zh-C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内容占位符 2"/>
          <p:cNvSpPr>
            <a:spLocks noGrp="1"/>
          </p:cNvSpPr>
          <p:nvPr>
            <p:ph idx="1"/>
          </p:nvPr>
        </p:nvSpPr>
        <p:spPr>
          <a:xfrm>
            <a:off x="885569" y="2195276"/>
            <a:ext cx="10515600" cy="4351338"/>
          </a:xfrm>
        </p:spPr>
        <p:txBody>
          <a:bodyPr>
            <a:normAutofit/>
          </a:bodyPr>
          <a:p>
            <a:pPr indent="0" marL="0">
              <a:buNone/>
            </a:pPr>
            <a:r>
              <a:rPr altLang="en-US" dirty="0" sz="3600" lang="zh-CN"/>
              <a:t>误会：不是亚伯兰伦理的问题，是神论，是我们神克服、除去一切外在的障碍。</a:t>
            </a:r>
            <a:endParaRPr altLang="zh-CN" dirty="0" sz="3600" lang="en-US"/>
          </a:p>
          <a:p>
            <a:pPr indent="0" marL="0">
              <a:buNone/>
            </a:pPr>
            <a:r>
              <a:rPr altLang="en-US" dirty="0" sz="3600" lang="zh-CN"/>
              <a:t>问题：亚伯兰做了什么？</a:t>
            </a:r>
            <a:endParaRPr altLang="zh-CN" dirty="0" sz="3600" lang="en-US"/>
          </a:p>
        </p:txBody>
      </p:sp>
      <p:sp>
        <p:nvSpPr>
          <p:cNvPr id="1048600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BBCC623-648F-4CD3-B2DB-35CE5E8C537F}" type="slidenum">
              <a:rPr altLang="en-US" sz="2800" lang="zh-CN" smtClean="0"/>
              <a:t>11</a:t>
            </a:fld>
            <a:endParaRPr altLang="en-US" dirty="0" sz="2800" lang="zh-CN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内容占位符 2"/>
          <p:cNvSpPr>
            <a:spLocks noGrp="1"/>
          </p:cNvSpPr>
          <p:nvPr>
            <p:ph idx="1"/>
          </p:nvPr>
        </p:nvSpPr>
        <p:spPr>
          <a:xfrm>
            <a:off x="885569" y="2253642"/>
            <a:ext cx="10515600" cy="4351338"/>
          </a:xfrm>
        </p:spPr>
        <p:txBody>
          <a:bodyPr>
            <a:normAutofit/>
          </a:bodyPr>
          <a:p>
            <a:pPr indent="-857250" marL="857250">
              <a:buFont typeface="+mj-lt"/>
              <a:buAutoNum type="romanUcPeriod" startAt="2"/>
            </a:pPr>
            <a:r>
              <a:rPr altLang="zh-CN" dirty="0" sz="3600" lang="en-US"/>
              <a:t>13</a:t>
            </a:r>
            <a:r>
              <a:rPr altLang="en-US" dirty="0" sz="3600" lang="zh-CN"/>
              <a:t>：</a:t>
            </a:r>
            <a:r>
              <a:rPr altLang="zh-CN" dirty="0" sz="3600" lang="en-US"/>
              <a:t>1-13 </a:t>
            </a:r>
            <a:r>
              <a:rPr altLang="en-US" dirty="0" sz="3600" lang="zh-CN"/>
              <a:t>亚伯兰与罗得分开的故事</a:t>
            </a:r>
            <a:r>
              <a:rPr altLang="zh-CN" dirty="0" sz="3600" lang="en-US"/>
              <a:t>——</a:t>
            </a:r>
            <a:r>
              <a:rPr altLang="en-US" dirty="0" sz="3600" lang="zh-CN"/>
              <a:t>神除去与亚伯兰立约里面的障碍</a:t>
            </a:r>
            <a:endParaRPr altLang="zh-CN" dirty="0" sz="3600" lang="en-US"/>
          </a:p>
        </p:txBody>
      </p:sp>
      <p:sp>
        <p:nvSpPr>
          <p:cNvPr id="1048596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BBCC623-648F-4CD3-B2DB-35CE5E8C537F}" type="slidenum">
              <a:rPr altLang="en-US" sz="2800" lang="zh-CN" smtClean="0"/>
              <a:t>12</a:t>
            </a:fld>
            <a:endParaRPr altLang="en-US" dirty="0" sz="2800" lang="zh-CN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内容占位符 2"/>
          <p:cNvSpPr>
            <a:spLocks noGrp="1"/>
          </p:cNvSpPr>
          <p:nvPr>
            <p:ph idx="1"/>
          </p:nvPr>
        </p:nvSpPr>
        <p:spPr>
          <a:xfrm>
            <a:off x="838200" y="2156365"/>
            <a:ext cx="10515600" cy="4351338"/>
          </a:xfrm>
        </p:spPr>
        <p:txBody>
          <a:bodyPr>
            <a:normAutofit/>
          </a:bodyPr>
          <a:p>
            <a:pPr indent="0" marL="0">
              <a:buNone/>
            </a:pPr>
            <a:r>
              <a:rPr altLang="zh-CN" dirty="0" sz="3600" lang="en-US"/>
              <a:t>13</a:t>
            </a:r>
            <a:r>
              <a:rPr altLang="en-US" dirty="0" sz="3600" lang="zh-CN"/>
              <a:t>：</a:t>
            </a:r>
            <a:r>
              <a:rPr altLang="zh-CN" dirty="0" sz="3600" lang="en-US"/>
              <a:t>1-7 </a:t>
            </a:r>
            <a:r>
              <a:rPr altLang="en-US" dirty="0" sz="3600" lang="zh-CN"/>
              <a:t>讲述亚伯兰与罗得分开的背景</a:t>
            </a:r>
            <a:endParaRPr altLang="zh-CN" dirty="0" sz="3600" lang="en-US"/>
          </a:p>
          <a:p>
            <a:pPr indent="0" marL="0">
              <a:buNone/>
            </a:pPr>
            <a:r>
              <a:rPr altLang="zh-CN" dirty="0" sz="3600" lang="en-US"/>
              <a:t>13</a:t>
            </a:r>
            <a:r>
              <a:rPr altLang="en-US" dirty="0" sz="3600" lang="zh-CN"/>
              <a:t>：</a:t>
            </a:r>
            <a:r>
              <a:rPr altLang="zh-CN" dirty="0" sz="3600" lang="en-US"/>
              <a:t>8-13 </a:t>
            </a:r>
            <a:r>
              <a:rPr altLang="en-US" dirty="0" sz="3600" lang="zh-CN"/>
              <a:t>讲述亚伯兰与罗</a:t>
            </a:r>
            <a:r>
              <a:rPr altLang="en-US" dirty="0" sz="3600" lang="zh-CN"/>
              <a:t>得</a:t>
            </a:r>
            <a:r>
              <a:rPr altLang="en-US" dirty="0" sz="3600" lang="zh-CN"/>
              <a:t>分开的经过</a:t>
            </a:r>
            <a:endParaRPr altLang="zh-CN" dirty="0" sz="3600" lang="en-US"/>
          </a:p>
        </p:txBody>
      </p:sp>
      <p:sp>
        <p:nvSpPr>
          <p:cNvPr id="1048592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BBCC623-648F-4CD3-B2DB-35CE5E8C537F}" type="slidenum">
              <a:rPr altLang="en-US" sz="2800" lang="zh-CN" smtClean="0"/>
              <a:t>13</a:t>
            </a:fld>
            <a:endParaRPr altLang="en-US" dirty="0" sz="2800" lang="zh-C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内容占位符 2"/>
          <p:cNvSpPr>
            <a:spLocks noGrp="1"/>
          </p:cNvSpPr>
          <p:nvPr>
            <p:ph idx="1"/>
          </p:nvPr>
        </p:nvSpPr>
        <p:spPr>
          <a:xfrm>
            <a:off x="885569" y="1981268"/>
            <a:ext cx="10515600" cy="4351338"/>
          </a:xfrm>
        </p:spPr>
        <p:txBody>
          <a:bodyPr>
            <a:normAutofit/>
          </a:bodyPr>
          <a:p>
            <a:pPr indent="0" marL="0">
              <a:buNone/>
            </a:pPr>
            <a:r>
              <a:rPr altLang="en-US" dirty="0" sz="3600" lang="zh-CN"/>
              <a:t>误会：</a:t>
            </a:r>
            <a:endParaRPr altLang="zh-CN" dirty="0" sz="3600" lang="en-US"/>
          </a:p>
          <a:p>
            <a:pPr indent="-742950" marL="742950">
              <a:buFont typeface="+mj-lt"/>
              <a:buAutoNum type="arabicPeriod"/>
            </a:pPr>
            <a:r>
              <a:rPr altLang="en-US" dirty="0" sz="3600" lang="zh-CN"/>
              <a:t>亚伯兰的大度与宽容</a:t>
            </a:r>
            <a:endParaRPr altLang="zh-CN" dirty="0" sz="3600" lang="en-US"/>
          </a:p>
          <a:p>
            <a:pPr indent="-742950" marL="742950">
              <a:buFont typeface="+mj-lt"/>
              <a:buAutoNum type="arabicPeriod"/>
            </a:pPr>
            <a:r>
              <a:rPr altLang="en-US" dirty="0" sz="3600" lang="zh-CN"/>
              <a:t>罗</a:t>
            </a:r>
            <a:r>
              <a:rPr altLang="en-US" dirty="0" sz="3600" lang="zh-CN"/>
              <a:t>得</a:t>
            </a:r>
            <a:r>
              <a:rPr altLang="en-US" dirty="0" sz="3600" lang="zh-CN"/>
              <a:t>对世界的追求与贪婪</a:t>
            </a:r>
            <a:endParaRPr altLang="zh-CN" dirty="0" sz="3600" lang="en-US"/>
          </a:p>
          <a:p>
            <a:pPr indent="-742950" marL="742950">
              <a:buFont typeface="+mj-lt"/>
              <a:buAutoNum type="arabicPeriod"/>
            </a:pPr>
            <a:r>
              <a:rPr altLang="en-US" dirty="0" sz="3600" lang="zh-CN"/>
              <a:t>但：从写作主旨目的看，这段经文仍然不是伦理性的</a:t>
            </a:r>
            <a:endParaRPr altLang="zh-CN" dirty="0" sz="3600" lang="en-US"/>
          </a:p>
        </p:txBody>
      </p:sp>
      <p:sp>
        <p:nvSpPr>
          <p:cNvPr id="104858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BBCC623-648F-4CD3-B2DB-35CE5E8C537F}" type="slidenum">
              <a:rPr altLang="en-US" sz="2800" lang="zh-CN" smtClean="0"/>
              <a:t>14</a:t>
            </a:fld>
            <a:endParaRPr altLang="en-US" dirty="0" sz="2800" lang="zh-CN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内容占位符 2"/>
          <p:cNvSpPr>
            <a:spLocks noGrp="1"/>
          </p:cNvSpPr>
          <p:nvPr>
            <p:ph idx="1"/>
          </p:nvPr>
        </p:nvSpPr>
        <p:spPr>
          <a:xfrm>
            <a:off x="885569" y="1786717"/>
            <a:ext cx="10515600" cy="5528485"/>
          </a:xfrm>
        </p:spPr>
        <p:txBody>
          <a:bodyPr>
            <a:normAutofit/>
          </a:bodyPr>
          <a:p>
            <a:pPr indent="0" marL="0">
              <a:lnSpc>
                <a:spcPct val="100000"/>
              </a:lnSpc>
              <a:buNone/>
            </a:pPr>
            <a:r>
              <a:rPr altLang="en-US" dirty="0" sz="3200" lang="zh-CN"/>
              <a:t>我们来观察</a:t>
            </a:r>
            <a:endParaRPr altLang="zh-CN" dirty="0" sz="3200" lang="en-US"/>
          </a:p>
          <a:p>
            <a:pPr indent="-742950" marL="742950">
              <a:lnSpc>
                <a:spcPct val="100000"/>
              </a:lnSpc>
              <a:buFont typeface="+mj-lt"/>
              <a:buAutoNum type="arabicPeriod"/>
            </a:pPr>
            <a:r>
              <a:rPr altLang="en-US" dirty="0" sz="3200" lang="zh-CN"/>
              <a:t>亚伯兰让罗得选择表明：罗得不是被赶出去的，而是自愿选择放弃那地</a:t>
            </a:r>
            <a:endParaRPr altLang="zh-CN" dirty="0" sz="3200" lang="en-US"/>
          </a:p>
          <a:p>
            <a:pPr indent="-742950" marL="742950">
              <a:lnSpc>
                <a:spcPct val="100000"/>
              </a:lnSpc>
              <a:buFont typeface="+mj-lt"/>
              <a:buAutoNum type="arabicPeriod"/>
            </a:pPr>
            <a:r>
              <a:rPr altLang="en-US" dirty="0" sz="3200" lang="zh-CN"/>
              <a:t>向东迁移 创</a:t>
            </a:r>
            <a:r>
              <a:rPr altLang="zh-CN" dirty="0" sz="3200" lang="en-US"/>
              <a:t>4</a:t>
            </a:r>
            <a:r>
              <a:rPr altLang="en-US" dirty="0" sz="3200" lang="zh-CN"/>
              <a:t>：</a:t>
            </a:r>
            <a:r>
              <a:rPr altLang="zh-CN" dirty="0" sz="3200" lang="en-US"/>
              <a:t>6</a:t>
            </a:r>
            <a:r>
              <a:rPr altLang="en-US" dirty="0" sz="3200" lang="zh-CN"/>
              <a:t>、</a:t>
            </a:r>
            <a:r>
              <a:rPr altLang="zh-CN" dirty="0" sz="3200" lang="en-US"/>
              <a:t>11</a:t>
            </a:r>
            <a:r>
              <a:rPr altLang="en-US" dirty="0" sz="3200" lang="zh-CN"/>
              <a:t>：</a:t>
            </a:r>
            <a:r>
              <a:rPr altLang="zh-CN" dirty="0" sz="3200" lang="en-US"/>
              <a:t>2</a:t>
            </a:r>
            <a:r>
              <a:rPr altLang="en-US" dirty="0" sz="3200" lang="zh-CN"/>
              <a:t>、</a:t>
            </a:r>
            <a:r>
              <a:rPr altLang="zh-CN" dirty="0" sz="3200" lang="en-US"/>
              <a:t>16</a:t>
            </a:r>
            <a:r>
              <a:rPr altLang="en-US" dirty="0" sz="3200" lang="zh-CN"/>
              <a:t>：</a:t>
            </a:r>
            <a:r>
              <a:rPr altLang="zh-CN" dirty="0" sz="3200" lang="en-US"/>
              <a:t>12</a:t>
            </a:r>
            <a:r>
              <a:rPr altLang="en-US" dirty="0" sz="3200" lang="zh-CN"/>
              <a:t>、</a:t>
            </a:r>
            <a:r>
              <a:rPr altLang="zh-CN" dirty="0" sz="3200" lang="en-US"/>
              <a:t>25</a:t>
            </a:r>
            <a:r>
              <a:rPr altLang="en-US" dirty="0" sz="3200" lang="zh-CN"/>
              <a:t>：</a:t>
            </a:r>
            <a:r>
              <a:rPr altLang="zh-CN" dirty="0" sz="3200" lang="en-US"/>
              <a:t>6</a:t>
            </a:r>
          </a:p>
          <a:p>
            <a:pPr indent="-742950" marL="742950">
              <a:lnSpc>
                <a:spcPct val="100000"/>
              </a:lnSpc>
              <a:buFont typeface="+mj-lt"/>
              <a:buAutoNum type="arabicPeriod"/>
            </a:pPr>
            <a:r>
              <a:rPr altLang="zh-CN" dirty="0" sz="3200" lang="en-US"/>
              <a:t>13</a:t>
            </a:r>
            <a:r>
              <a:rPr altLang="en-US" dirty="0" sz="3200" lang="zh-CN"/>
              <a:t>：</a:t>
            </a:r>
            <a:r>
              <a:rPr altLang="zh-CN" dirty="0" sz="3200" lang="en-US"/>
              <a:t>14</a:t>
            </a:r>
            <a:r>
              <a:rPr altLang="en-US" dirty="0" sz="3200" lang="zh-CN"/>
              <a:t>罗得离别亚伯兰以后，耶和华对亚伯兰说：“从你所在的地方，你举目向东西南北观看”</a:t>
            </a:r>
            <a:endParaRPr altLang="zh-CN" dirty="0" sz="3200" lang="en-US"/>
          </a:p>
          <a:p>
            <a:pPr indent="-742950" marL="742950">
              <a:lnSpc>
                <a:spcPct val="100000"/>
              </a:lnSpc>
              <a:buFont typeface="+mj-lt"/>
              <a:buAutoNum type="arabicPeriod"/>
            </a:pPr>
            <a:r>
              <a:rPr altLang="en-US" dirty="0" sz="3200" lang="zh-CN"/>
              <a:t>那一片被罗得看重的土地，谁都可以去牧羊（罗得带着羊去，没有带枪去）</a:t>
            </a:r>
            <a:endParaRPr altLang="zh-CN" dirty="0" sz="3200" lang="en-US"/>
          </a:p>
        </p:txBody>
      </p:sp>
      <p:sp>
        <p:nvSpPr>
          <p:cNvPr id="1048590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BBCC623-648F-4CD3-B2DB-35CE5E8C537F}" type="slidenum">
              <a:rPr altLang="en-US" sz="2800" lang="zh-CN" smtClean="0"/>
              <a:t>15</a:t>
            </a:fld>
            <a:endParaRPr altLang="en-US" dirty="0" sz="2800" lang="zh-CN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内容占位符 2"/>
          <p:cNvSpPr>
            <a:spLocks noGrp="1"/>
          </p:cNvSpPr>
          <p:nvPr>
            <p:ph idx="1"/>
          </p:nvPr>
        </p:nvSpPr>
        <p:spPr>
          <a:xfrm>
            <a:off x="885569" y="2020178"/>
            <a:ext cx="10515600" cy="5528485"/>
          </a:xfrm>
        </p:spPr>
        <p:txBody>
          <a:bodyPr>
            <a:normAutofit/>
          </a:bodyPr>
          <a:p>
            <a:pPr indent="0" marL="0">
              <a:buNone/>
            </a:pPr>
            <a:r>
              <a:rPr altLang="en-US" dirty="0" sz="3600" lang="zh-CN"/>
              <a:t>经文的核心是：罗得成为一个障碍，因为他可以竞争那地的拥有权</a:t>
            </a:r>
            <a:endParaRPr altLang="zh-CN" dirty="0" sz="3600" lang="en-US"/>
          </a:p>
          <a:p>
            <a:pPr indent="0" marL="0">
              <a:buNone/>
            </a:pPr>
            <a:r>
              <a:rPr altLang="en-US" dirty="0" sz="3600" lang="zh-CN"/>
              <a:t>但神只与亚伯兰立约，所以罗得必须被迁出。</a:t>
            </a:r>
            <a:endParaRPr altLang="zh-CN" dirty="0" sz="3600" lang="en-US"/>
          </a:p>
          <a:p>
            <a:pPr indent="0" marL="0">
              <a:buNone/>
            </a:pPr>
            <a:r>
              <a:rPr altLang="en-US" dirty="0" sz="3600" lang="zh-CN"/>
              <a:t>当他迁出以后，神马上与亚伯兰再次立约。</a:t>
            </a:r>
            <a:endParaRPr altLang="zh-CN" dirty="0" sz="3600" lang="en-US"/>
          </a:p>
        </p:txBody>
      </p:sp>
      <p:sp>
        <p:nvSpPr>
          <p:cNvPr id="104859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BBCC623-648F-4CD3-B2DB-35CE5E8C537F}" type="slidenum">
              <a:rPr altLang="en-US" sz="2800" lang="zh-CN" smtClean="0"/>
              <a:t>16</a:t>
            </a:fld>
            <a:endParaRPr altLang="en-US" dirty="0" sz="2800" lang="zh-CN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内容占位符 2"/>
          <p:cNvSpPr>
            <a:spLocks noGrp="1"/>
          </p:cNvSpPr>
          <p:nvPr>
            <p:ph idx="1"/>
          </p:nvPr>
        </p:nvSpPr>
        <p:spPr>
          <a:xfrm>
            <a:off x="838200" y="2039633"/>
            <a:ext cx="10515600" cy="5528485"/>
          </a:xfrm>
        </p:spPr>
        <p:txBody>
          <a:bodyPr>
            <a:normAutofit/>
          </a:bodyPr>
          <a:p>
            <a:pPr indent="0" marL="0">
              <a:buNone/>
            </a:pPr>
            <a:r>
              <a:rPr altLang="en-US" dirty="0" sz="3600" lang="zh-CN"/>
              <a:t>在一场无意</a:t>
            </a:r>
            <a:r>
              <a:rPr altLang="en-US" dirty="0" sz="3600" lang="zh-CN"/>
              <a:t>识</a:t>
            </a:r>
            <a:r>
              <a:rPr altLang="en-US" dirty="0" sz="3600" lang="zh-CN"/>
              <a:t>的分家之中：</a:t>
            </a:r>
            <a:endParaRPr altLang="zh-CN" dirty="0" sz="3600" lang="en-US"/>
          </a:p>
          <a:p>
            <a:r>
              <a:rPr altLang="en-US" dirty="0" sz="3600" lang="zh-CN"/>
              <a:t>罗得并不知道他失去了什么（他只想着好的生活）</a:t>
            </a:r>
            <a:endParaRPr altLang="zh-CN" dirty="0" sz="3600" lang="en-US"/>
          </a:p>
          <a:p>
            <a:r>
              <a:rPr altLang="en-US" dirty="0" sz="3600" lang="zh-CN"/>
              <a:t>亚伯兰也并不知道他得到了什么！</a:t>
            </a:r>
            <a:endParaRPr altLang="zh-CN" dirty="0" sz="3600" lang="en-US"/>
          </a:p>
        </p:txBody>
      </p:sp>
      <p:sp>
        <p:nvSpPr>
          <p:cNvPr id="104859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BBCC623-648F-4CD3-B2DB-35CE5E8C537F}" type="slidenum">
              <a:rPr altLang="en-US" sz="2800" lang="zh-CN" smtClean="0"/>
              <a:t>17</a:t>
            </a:fld>
            <a:endParaRPr altLang="en-US" dirty="0" sz="2800" lang="zh-CN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内容占位符 2"/>
          <p:cNvSpPr>
            <a:spLocks noGrp="1"/>
          </p:cNvSpPr>
          <p:nvPr>
            <p:ph idx="1"/>
          </p:nvPr>
        </p:nvSpPr>
        <p:spPr>
          <a:xfrm>
            <a:off x="838200" y="2117454"/>
            <a:ext cx="10515600" cy="5528485"/>
          </a:xfrm>
        </p:spPr>
        <p:txBody>
          <a:bodyPr>
            <a:normAutofit/>
          </a:bodyPr>
          <a:p>
            <a:pPr indent="0" marL="0">
              <a:buNone/>
            </a:pPr>
            <a:r>
              <a:rPr altLang="en-US" dirty="0" sz="3600" lang="zh-CN"/>
              <a:t>我们今天的障碍：我与神的圣约的障碍</a:t>
            </a:r>
            <a:endParaRPr altLang="zh-CN" dirty="0" sz="3600" lang="en-US"/>
          </a:p>
          <a:p>
            <a:pPr indent="-742950" marL="742950">
              <a:buFont typeface="+mj-lt"/>
              <a:buAutoNum type="arabicPeriod"/>
            </a:pPr>
            <a:r>
              <a:rPr altLang="en-US" dirty="0" sz="3600" lang="zh-CN"/>
              <a:t>我们喜欢的人与事（好事）</a:t>
            </a:r>
            <a:endParaRPr altLang="zh-CN" dirty="0" sz="3600" lang="en-US"/>
          </a:p>
          <a:p>
            <a:pPr indent="-742950" marL="742950">
              <a:buFont typeface="+mj-lt"/>
              <a:buAutoNum type="arabicPeriod"/>
            </a:pPr>
            <a:r>
              <a:rPr altLang="en-US" dirty="0" sz="3600" lang="zh-CN"/>
              <a:t>有些障碍并不是罪</a:t>
            </a:r>
            <a:endParaRPr altLang="zh-CN" dirty="0" sz="3600" lang="en-US"/>
          </a:p>
        </p:txBody>
      </p:sp>
      <p:sp>
        <p:nvSpPr>
          <p:cNvPr id="104862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BBCC623-648F-4CD3-B2DB-35CE5E8C537F}" type="slidenum">
              <a:rPr altLang="en-US" sz="2800" lang="zh-CN" smtClean="0"/>
              <a:t>18</a:t>
            </a:fld>
            <a:endParaRPr altLang="en-US" dirty="0" sz="2800" lang="zh-CN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内容占位符 2"/>
          <p:cNvSpPr>
            <a:spLocks noGrp="1"/>
          </p:cNvSpPr>
          <p:nvPr>
            <p:ph idx="1"/>
          </p:nvPr>
        </p:nvSpPr>
        <p:spPr>
          <a:xfrm>
            <a:off x="885569" y="2059089"/>
            <a:ext cx="10515600" cy="5528485"/>
          </a:xfrm>
        </p:spPr>
        <p:txBody>
          <a:bodyPr>
            <a:normAutofit/>
          </a:bodyPr>
          <a:p>
            <a:pPr indent="0" marL="0">
              <a:buNone/>
            </a:pPr>
            <a:r>
              <a:rPr altLang="en-US" dirty="0" sz="3600" lang="zh-CN"/>
              <a:t>应对：</a:t>
            </a:r>
            <a:endParaRPr altLang="zh-CN" dirty="0" sz="3600" lang="en-US"/>
          </a:p>
          <a:p>
            <a:pPr indent="-742950" marL="742950">
              <a:buFont typeface="+mj-lt"/>
              <a:buAutoNum type="arabicPeriod"/>
            </a:pPr>
            <a:r>
              <a:rPr altLang="en-US" dirty="0" sz="3600" lang="zh-CN"/>
              <a:t>神没有让亚伯兰克服障碍</a:t>
            </a:r>
            <a:endParaRPr altLang="zh-CN" dirty="0" sz="3600" lang="en-US"/>
          </a:p>
          <a:p>
            <a:pPr indent="-742950" marL="742950">
              <a:buFont typeface="+mj-lt"/>
              <a:buAutoNum type="arabicPeriod"/>
            </a:pPr>
            <a:r>
              <a:rPr altLang="en-US" dirty="0" sz="3600" lang="zh-CN"/>
              <a:t>神</a:t>
            </a:r>
            <a:r>
              <a:rPr altLang="en-US" sz="3600" lang="zh-CN"/>
              <a:t>能自己清除障碍</a:t>
            </a:r>
            <a:endParaRPr altLang="zh-CN" dirty="0" sz="3600" lang="en-US"/>
          </a:p>
          <a:p>
            <a:pPr indent="-742950" marL="742950">
              <a:buFont typeface="+mj-lt"/>
              <a:buAutoNum type="arabicPeriod"/>
            </a:pPr>
            <a:r>
              <a:rPr altLang="en-US" dirty="0" sz="3600" lang="zh-CN"/>
              <a:t>无论在什么状况下，我们都能服侍神</a:t>
            </a:r>
            <a:endParaRPr altLang="zh-CN" dirty="0" sz="3600" lang="en-US"/>
          </a:p>
        </p:txBody>
      </p:sp>
      <p:sp>
        <p:nvSpPr>
          <p:cNvPr id="1048630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BBCC623-648F-4CD3-B2DB-35CE5E8C537F}" type="slidenum">
              <a:rPr altLang="en-US" sz="2800" lang="zh-CN" smtClean="0"/>
              <a:t>19</a:t>
            </a:fld>
            <a:endParaRPr altLang="en-US" dirty="0" sz="2800" 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内容占位符 2"/>
          <p:cNvSpPr>
            <a:spLocks noGrp="1"/>
          </p:cNvSpPr>
          <p:nvPr>
            <p:ph idx="1"/>
          </p:nvPr>
        </p:nvSpPr>
        <p:spPr>
          <a:xfrm>
            <a:off x="838200" y="1883991"/>
            <a:ext cx="10515600" cy="4351338"/>
          </a:xfrm>
        </p:spPr>
        <p:txBody>
          <a:bodyPr>
            <a:normAutofit lnSpcReduction="10000"/>
          </a:bodyPr>
          <a:p>
            <a:pPr indent="-514350" marL="514350">
              <a:buFont typeface="+mj-lt"/>
              <a:buAutoNum type="arabicPeriod"/>
            </a:pPr>
            <a:r>
              <a:rPr altLang="en-US" dirty="0" sz="3600" lang="zh-CN"/>
              <a:t>我们的讲论是围绕创世记的写作目的与主题展开的。</a:t>
            </a:r>
            <a:endParaRPr altLang="zh-CN" dirty="0" sz="3600" lang="en-US"/>
          </a:p>
          <a:p>
            <a:pPr indent="-514350" marL="514350">
              <a:buFont typeface="+mj-lt"/>
              <a:buAutoNum type="arabicPeriod"/>
            </a:pPr>
            <a:r>
              <a:rPr altLang="en-US" dirty="0" sz="3600" lang="zh-CN"/>
              <a:t>摩西写作的目的是：让希伯来人认识神的圣约</a:t>
            </a:r>
            <a:endParaRPr altLang="zh-CN" dirty="0" sz="3600" lang="en-US"/>
          </a:p>
          <a:p>
            <a:pPr indent="-514350" marL="514350">
              <a:buFont typeface="+mj-lt"/>
              <a:buAutoNum type="arabicPeriod"/>
            </a:pPr>
            <a:r>
              <a:rPr altLang="en-US" dirty="0" sz="3600" lang="zh-CN"/>
              <a:t>圣经是上帝的故事，所以神是主角。认识神本性</a:t>
            </a:r>
            <a:endParaRPr altLang="zh-CN" dirty="0" sz="3600" lang="en-US"/>
          </a:p>
          <a:p>
            <a:pPr indent="-514350" marL="514350">
              <a:buFont typeface="+mj-lt"/>
              <a:buAutoNum type="arabicPeriod"/>
            </a:pPr>
            <a:r>
              <a:rPr altLang="en-US" dirty="0" sz="3600" lang="zh-CN"/>
              <a:t>圣经透过我们来讲述上帝的故事，所以也是我们的故事。</a:t>
            </a:r>
          </a:p>
        </p:txBody>
      </p:sp>
      <p:sp>
        <p:nvSpPr>
          <p:cNvPr id="1048610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BBCC623-648F-4CD3-B2DB-35CE5E8C537F}" type="slidenum">
              <a:rPr altLang="en-US" sz="2800" lang="zh-CN" smtClean="0"/>
              <a:t>2</a:t>
            </a:fld>
            <a:endParaRPr altLang="en-US" dirty="0" sz="2800" lang="zh-CN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内容占位符 2"/>
          <p:cNvSpPr>
            <a:spLocks noGrp="1"/>
          </p:cNvSpPr>
          <p:nvPr>
            <p:ph idx="1"/>
          </p:nvPr>
        </p:nvSpPr>
        <p:spPr>
          <a:xfrm>
            <a:off x="838200" y="2059088"/>
            <a:ext cx="10515600" cy="5528485"/>
          </a:xfrm>
        </p:spPr>
        <p:txBody>
          <a:bodyPr>
            <a:normAutofit/>
          </a:bodyPr>
          <a:p>
            <a:pPr indent="0" marL="0">
              <a:buNone/>
            </a:pPr>
            <a:r>
              <a:rPr altLang="en-US" dirty="0" sz="3600" lang="zh-CN"/>
              <a:t>总结：</a:t>
            </a:r>
            <a:endParaRPr altLang="zh-CN" dirty="0" sz="3600" lang="en-US"/>
          </a:p>
          <a:p>
            <a:pPr indent="0" marL="0">
              <a:buNone/>
            </a:pPr>
            <a:r>
              <a:rPr altLang="en-US" dirty="0" sz="3600" lang="zh-CN"/>
              <a:t>因为神，所有与神立约的障碍或拦阻终被除去</a:t>
            </a:r>
            <a:endParaRPr altLang="zh-CN" dirty="0" sz="3600" lang="en-US"/>
          </a:p>
        </p:txBody>
      </p:sp>
      <p:sp>
        <p:nvSpPr>
          <p:cNvPr id="1048632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BBCC623-648F-4CD3-B2DB-35CE5E8C537F}" type="slidenum">
              <a:rPr altLang="en-US" sz="2800" lang="zh-CN" smtClean="0"/>
              <a:t>20</a:t>
            </a:fld>
            <a:endParaRPr altLang="en-US" dirty="0" sz="2800" lang="zh-C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内容占位符 2"/>
          <p:cNvSpPr>
            <a:spLocks noGrp="1"/>
          </p:cNvSpPr>
          <p:nvPr>
            <p:ph idx="1"/>
          </p:nvPr>
        </p:nvSpPr>
        <p:spPr>
          <a:xfrm>
            <a:off x="885569" y="1981268"/>
            <a:ext cx="10515600" cy="4351338"/>
          </a:xfrm>
        </p:spPr>
        <p:txBody>
          <a:bodyPr>
            <a:normAutofit/>
          </a:bodyPr>
          <a:p>
            <a:pPr indent="0" marL="0">
              <a:buNone/>
            </a:pPr>
            <a:r>
              <a:rPr altLang="en-US" dirty="0" sz="3600" lang="zh-CN"/>
              <a:t>所以在创世记中</a:t>
            </a:r>
            <a:endParaRPr altLang="zh-CN" dirty="0" sz="3600" lang="en-US"/>
          </a:p>
          <a:p>
            <a:pPr>
              <a:buFont typeface="Wingdings" panose="05000000000000000000" pitchFamily="2" charset="2"/>
              <a:buChar char="u"/>
            </a:pPr>
            <a:r>
              <a:rPr altLang="en-US" dirty="0" sz="3600" lang="zh-CN"/>
              <a:t>你在圣约内：神的应许和福气与你同行</a:t>
            </a:r>
            <a:endParaRPr altLang="zh-CN" dirty="0" sz="3600" lang="en-US"/>
          </a:p>
          <a:p>
            <a:pPr>
              <a:buFont typeface="Wingdings" panose="05000000000000000000" pitchFamily="2" charset="2"/>
              <a:buChar char="u"/>
            </a:pPr>
            <a:r>
              <a:rPr altLang="en-US" dirty="0" sz="3600" lang="zh-CN"/>
              <a:t>你在圣约外：你成为神应许和福气的障碍</a:t>
            </a:r>
          </a:p>
        </p:txBody>
      </p:sp>
      <p:sp>
        <p:nvSpPr>
          <p:cNvPr id="1048612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BBCC623-648F-4CD3-B2DB-35CE5E8C537F}" type="slidenum">
              <a:rPr altLang="en-US" sz="2800" lang="zh-CN" smtClean="0"/>
              <a:t>3</a:t>
            </a:fld>
            <a:endParaRPr altLang="en-US" dirty="0" sz="2800" lang="zh-C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内容占位符 2"/>
          <p:cNvSpPr>
            <a:spLocks noGrp="1"/>
          </p:cNvSpPr>
          <p:nvPr>
            <p:ph idx="1"/>
          </p:nvPr>
        </p:nvSpPr>
        <p:spPr>
          <a:xfrm>
            <a:off x="885569" y="2000723"/>
            <a:ext cx="10515600" cy="4351338"/>
          </a:xfrm>
        </p:spPr>
        <p:txBody>
          <a:bodyPr>
            <a:normAutofit/>
          </a:bodyPr>
          <a:p>
            <a:pPr indent="0" marL="0">
              <a:buNone/>
            </a:pPr>
            <a:r>
              <a:rPr altLang="en-US" dirty="0" sz="3600" lang="zh-CN"/>
              <a:t>经文结构</a:t>
            </a:r>
            <a:endParaRPr altLang="zh-CN" dirty="0" sz="3600" lang="en-US"/>
          </a:p>
          <a:p>
            <a:pPr indent="-571500" marL="571500">
              <a:buFont typeface="+mj-lt"/>
              <a:buAutoNum type="romanUcPeriod"/>
            </a:pPr>
            <a:r>
              <a:rPr altLang="zh-CN" dirty="0" sz="3600" lang="en-US"/>
              <a:t>12</a:t>
            </a:r>
            <a:r>
              <a:rPr altLang="en-US" dirty="0" sz="3600" lang="zh-CN"/>
              <a:t>：</a:t>
            </a:r>
            <a:r>
              <a:rPr altLang="zh-CN" dirty="0" sz="3600" lang="en-US"/>
              <a:t>10-20 </a:t>
            </a:r>
            <a:r>
              <a:rPr altLang="en-US" dirty="0" sz="3600" lang="zh-CN"/>
              <a:t>亚伯兰因饥荒下埃及</a:t>
            </a:r>
            <a:endParaRPr altLang="zh-CN" dirty="0" sz="3600" lang="en-US"/>
          </a:p>
          <a:p>
            <a:pPr indent="-571500" marL="571500">
              <a:buFont typeface="+mj-lt"/>
              <a:buAutoNum type="romanUcPeriod"/>
            </a:pPr>
            <a:r>
              <a:rPr altLang="zh-CN" dirty="0" sz="3600" lang="en-US"/>
              <a:t>13</a:t>
            </a:r>
            <a:r>
              <a:rPr altLang="en-US" dirty="0" sz="3600" lang="zh-CN"/>
              <a:t>：</a:t>
            </a:r>
            <a:r>
              <a:rPr altLang="zh-CN" dirty="0" sz="3600" lang="en-US"/>
              <a:t>1-13 </a:t>
            </a:r>
            <a:r>
              <a:rPr altLang="en-US" dirty="0" sz="3600" lang="zh-CN"/>
              <a:t>亚伯兰与罗得分开</a:t>
            </a:r>
            <a:endParaRPr altLang="zh-CN" dirty="0" sz="3600" lang="en-US"/>
          </a:p>
          <a:p>
            <a:pPr indent="-571500" marL="571500">
              <a:buFont typeface="+mj-lt"/>
              <a:buAutoNum type="romanUcPeriod"/>
            </a:pPr>
            <a:r>
              <a:rPr altLang="zh-CN" dirty="0" sz="3600" lang="en-US"/>
              <a:t>13</a:t>
            </a:r>
            <a:r>
              <a:rPr altLang="en-US" dirty="0" sz="3600" lang="zh-CN"/>
              <a:t>：</a:t>
            </a:r>
            <a:r>
              <a:rPr altLang="zh-CN" dirty="0" sz="3600" lang="en-US"/>
              <a:t>14-18 </a:t>
            </a:r>
            <a:r>
              <a:rPr altLang="en-US" dirty="0" sz="3600" lang="zh-CN"/>
              <a:t>罗得离开之后，神对亚伯兰的约</a:t>
            </a:r>
          </a:p>
        </p:txBody>
      </p:sp>
      <p:sp>
        <p:nvSpPr>
          <p:cNvPr id="104861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BBCC623-648F-4CD3-B2DB-35CE5E8C537F}" type="slidenum">
              <a:rPr altLang="en-US" sz="2800" lang="zh-CN" smtClean="0"/>
              <a:t>4</a:t>
            </a:fld>
            <a:endParaRPr altLang="en-US" dirty="0" sz="2800" lang="zh-C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内容占位符 2"/>
          <p:cNvSpPr>
            <a:spLocks noGrp="1"/>
          </p:cNvSpPr>
          <p:nvPr>
            <p:ph idx="1"/>
          </p:nvPr>
        </p:nvSpPr>
        <p:spPr>
          <a:xfrm>
            <a:off x="885569" y="2000723"/>
            <a:ext cx="10515600" cy="4351338"/>
          </a:xfrm>
        </p:spPr>
        <p:txBody>
          <a:bodyPr>
            <a:normAutofit/>
          </a:bodyPr>
          <a:p>
            <a:pPr indent="-571500" marL="571500">
              <a:buFont typeface="+mj-lt"/>
              <a:buAutoNum type="romanUcPeriod"/>
            </a:pPr>
            <a:r>
              <a:rPr altLang="zh-CN" dirty="0" sz="3600" lang="en-US"/>
              <a:t>12</a:t>
            </a:r>
            <a:r>
              <a:rPr altLang="en-US" dirty="0" sz="3600" lang="zh-CN"/>
              <a:t>：</a:t>
            </a:r>
            <a:r>
              <a:rPr altLang="zh-CN" dirty="0" sz="3600" lang="en-US"/>
              <a:t>10-20</a:t>
            </a:r>
            <a:r>
              <a:rPr altLang="en-US" dirty="0" sz="3600" lang="zh-CN"/>
              <a:t>亚伯兰下埃及的故事</a:t>
            </a:r>
            <a:endParaRPr altLang="zh-CN" dirty="0" sz="3600" lang="en-US"/>
          </a:p>
          <a:p>
            <a:pPr indent="0" marL="0">
              <a:buNone/>
            </a:pPr>
            <a:r>
              <a:rPr altLang="zh-CN" dirty="0" sz="3600" lang="en-US"/>
              <a:t>——</a:t>
            </a:r>
            <a:r>
              <a:rPr altLang="en-US" dirty="0" sz="3600" lang="zh-CN"/>
              <a:t>神除去与亚伯兰立约外面的障碍</a:t>
            </a:r>
            <a:endParaRPr altLang="zh-CN" dirty="0" sz="3600" lang="en-US"/>
          </a:p>
        </p:txBody>
      </p:sp>
      <p:sp>
        <p:nvSpPr>
          <p:cNvPr id="1048616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BBCC623-648F-4CD3-B2DB-35CE5E8C537F}" type="slidenum">
              <a:rPr altLang="en-US" sz="2800" lang="zh-CN" smtClean="0"/>
              <a:t>5</a:t>
            </a:fld>
            <a:endParaRPr altLang="en-US" dirty="0" sz="2800" lang="zh-C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内容占位符 2"/>
          <p:cNvSpPr>
            <a:spLocks noGrp="1"/>
          </p:cNvSpPr>
          <p:nvPr>
            <p:ph idx="1"/>
          </p:nvPr>
        </p:nvSpPr>
        <p:spPr>
          <a:xfrm>
            <a:off x="838200" y="2117455"/>
            <a:ext cx="10515600" cy="4351338"/>
          </a:xfrm>
        </p:spPr>
        <p:txBody>
          <a:bodyPr>
            <a:normAutofit/>
          </a:bodyPr>
          <a:p>
            <a:pPr indent="-514350" marL="514350">
              <a:buFont typeface="+mj-lt"/>
              <a:buAutoNum type="arabicPeriod"/>
            </a:pPr>
            <a:r>
              <a:rPr altLang="en-US" dirty="0" sz="3600" lang="zh-CN"/>
              <a:t>应许之地的饥荒</a:t>
            </a:r>
            <a:endParaRPr altLang="zh-CN" dirty="0" sz="3600" lang="en-US"/>
          </a:p>
          <a:p>
            <a:pPr indent="-514350" lvl="1" marL="971550">
              <a:buFont typeface="+mj-ea"/>
              <a:buAutoNum type="circleNumDbPlain"/>
            </a:pPr>
            <a:r>
              <a:rPr altLang="en-US" dirty="0" sz="3600" lang="zh-CN"/>
              <a:t>饥荒甚大</a:t>
            </a:r>
            <a:endParaRPr altLang="zh-CN" dirty="0" sz="3600" lang="en-US"/>
          </a:p>
          <a:p>
            <a:pPr indent="-514350" lvl="1" marL="971550">
              <a:buFont typeface="+mj-ea"/>
              <a:buAutoNum type="circleNumDbPlain"/>
            </a:pPr>
            <a:r>
              <a:rPr altLang="en-US" dirty="0" sz="3600" lang="zh-CN"/>
              <a:t>生存危机</a:t>
            </a:r>
            <a:endParaRPr altLang="zh-CN" dirty="0" sz="3600" lang="en-US"/>
          </a:p>
          <a:p>
            <a:pPr indent="-514350" lvl="1" marL="971550">
              <a:buFont typeface="+mj-ea"/>
              <a:buAutoNum type="circleNumDbPlain"/>
            </a:pPr>
            <a:r>
              <a:rPr altLang="en-US" dirty="0" sz="3600" lang="zh-CN"/>
              <a:t>神的应许之地！</a:t>
            </a:r>
            <a:endParaRPr altLang="zh-CN" dirty="0" sz="3600" lang="en-US"/>
          </a:p>
          <a:p>
            <a:pPr indent="-514350" lvl="1" marL="971550">
              <a:buFont typeface="+mj-ea"/>
              <a:buAutoNum type="circleNumDbPlain"/>
            </a:pPr>
            <a:r>
              <a:rPr altLang="en-US" dirty="0" sz="3600" lang="zh-CN"/>
              <a:t>违反神对亚伯兰的赐福</a:t>
            </a:r>
          </a:p>
        </p:txBody>
      </p:sp>
      <p:sp>
        <p:nvSpPr>
          <p:cNvPr id="104861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BBCC623-648F-4CD3-B2DB-35CE5E8C537F}" type="slidenum">
              <a:rPr altLang="en-US" sz="2800" lang="zh-CN" smtClean="0"/>
              <a:t>6</a:t>
            </a:fld>
            <a:endParaRPr altLang="en-US" dirty="0" sz="2800" lang="zh-C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内容占位符 2"/>
          <p:cNvSpPr>
            <a:spLocks noGrp="1"/>
          </p:cNvSpPr>
          <p:nvPr>
            <p:ph idx="1"/>
          </p:nvPr>
        </p:nvSpPr>
        <p:spPr>
          <a:xfrm>
            <a:off x="838200" y="2156366"/>
            <a:ext cx="10515600" cy="4351338"/>
          </a:xfrm>
        </p:spPr>
        <p:txBody>
          <a:bodyPr>
            <a:normAutofit/>
          </a:bodyPr>
          <a:p>
            <a:pPr indent="-742950" marL="742950">
              <a:buFont typeface="+mj-lt"/>
              <a:buAutoNum type="arabicPeriod" startAt="2"/>
            </a:pPr>
            <a:r>
              <a:rPr altLang="en-US" dirty="0" sz="3600" lang="zh-CN"/>
              <a:t>世俗的规则与潜规则</a:t>
            </a:r>
            <a:r>
              <a:rPr altLang="zh-CN" dirty="0" sz="3600" lang="en-US"/>
              <a:t>		</a:t>
            </a:r>
            <a:r>
              <a:rPr altLang="en-US" dirty="0" sz="3600" lang="zh-CN"/>
              <a:t>例：民不与官斗</a:t>
            </a:r>
            <a:endParaRPr altLang="zh-CN" dirty="0" sz="3600" lang="en-US"/>
          </a:p>
        </p:txBody>
      </p:sp>
      <p:sp>
        <p:nvSpPr>
          <p:cNvPr id="1048620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BBCC623-648F-4CD3-B2DB-35CE5E8C537F}" type="slidenum">
              <a:rPr altLang="en-US" sz="2800" lang="zh-CN" smtClean="0"/>
              <a:t>7</a:t>
            </a:fld>
            <a:endParaRPr altLang="en-US" dirty="0" sz="2800" lang="zh-C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内容占位符 2"/>
          <p:cNvSpPr>
            <a:spLocks noGrp="1"/>
          </p:cNvSpPr>
          <p:nvPr>
            <p:ph idx="1"/>
          </p:nvPr>
        </p:nvSpPr>
        <p:spPr>
          <a:xfrm>
            <a:off x="838200" y="2136911"/>
            <a:ext cx="10515600" cy="4351338"/>
          </a:xfrm>
        </p:spPr>
        <p:txBody>
          <a:bodyPr>
            <a:normAutofit/>
          </a:bodyPr>
          <a:p>
            <a:pPr indent="-742950" marL="742950">
              <a:buFont typeface="+mj-lt"/>
              <a:buAutoNum type="arabicPeriod" startAt="3"/>
            </a:pPr>
            <a:r>
              <a:rPr altLang="en-US" dirty="0" sz="3600" lang="zh-CN"/>
              <a:t>婚姻家庭的破坏：与权力机构发生麻烦或冲突</a:t>
            </a:r>
            <a:endParaRPr altLang="zh-CN" dirty="0" sz="3600" lang="en-US"/>
          </a:p>
        </p:txBody>
      </p:sp>
      <p:sp>
        <p:nvSpPr>
          <p:cNvPr id="1048622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BBCC623-648F-4CD3-B2DB-35CE5E8C537F}" type="slidenum">
              <a:rPr altLang="en-US" sz="2800" lang="zh-CN" smtClean="0"/>
              <a:t>8</a:t>
            </a:fld>
            <a:endParaRPr altLang="en-US" dirty="0" sz="2800" lang="zh-C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内容占位符 2"/>
          <p:cNvSpPr>
            <a:spLocks noGrp="1"/>
          </p:cNvSpPr>
          <p:nvPr>
            <p:ph idx="1"/>
          </p:nvPr>
        </p:nvSpPr>
        <p:spPr>
          <a:xfrm>
            <a:off x="838200" y="2214731"/>
            <a:ext cx="10515600" cy="4351338"/>
          </a:xfrm>
        </p:spPr>
        <p:txBody>
          <a:bodyPr>
            <a:normAutofit/>
          </a:bodyPr>
          <a:p>
            <a:pPr indent="0" marL="0">
              <a:buNone/>
            </a:pPr>
            <a:r>
              <a:rPr altLang="en-US" dirty="0" sz="3600" lang="zh-CN"/>
              <a:t>总结：</a:t>
            </a:r>
            <a:r>
              <a:rPr altLang="en-US" dirty="0" sz="3200" lang="zh-CN"/>
              <a:t>亚伯兰至少面对来自三方面对圣约可能破坏的攻击</a:t>
            </a:r>
            <a:endParaRPr altLang="zh-CN" dirty="0" sz="3600" lang="en-US"/>
          </a:p>
          <a:p>
            <a:pPr lvl="1"/>
            <a:r>
              <a:rPr altLang="en-US" dirty="0" sz="3600" lang="zh-CN"/>
              <a:t>没有土地，没有粮食，没有家庭</a:t>
            </a:r>
            <a:endParaRPr altLang="zh-CN" dirty="0" sz="3600" lang="en-US"/>
          </a:p>
          <a:p>
            <a:pPr lvl="1"/>
            <a:r>
              <a:rPr altLang="en-US" dirty="0" sz="3600" lang="zh-CN"/>
              <a:t>与有关部门发生 强力冲突</a:t>
            </a:r>
            <a:endParaRPr altLang="zh-CN" dirty="0" sz="3600" lang="en-US"/>
          </a:p>
          <a:p>
            <a:pPr lvl="1"/>
            <a:r>
              <a:rPr altLang="en-US" dirty="0" sz="3600" lang="zh-CN"/>
              <a:t>被规则和潜规则</a:t>
            </a:r>
            <a:endParaRPr altLang="zh-CN" dirty="0" sz="3600" lang="en-US"/>
          </a:p>
        </p:txBody>
      </p:sp>
      <p:sp>
        <p:nvSpPr>
          <p:cNvPr id="104862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BBCC623-648F-4CD3-B2DB-35CE5E8C537F}" type="slidenum">
              <a:rPr altLang="en-US" sz="2800" lang="zh-CN" smtClean="0"/>
              <a:t>9</a:t>
            </a:fld>
            <a:endParaRPr altLang="en-US" dirty="0" sz="2800" lang="zh-C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画廊">
  <a:themeElements>
    <a:clrScheme name="画廊">
      <a:dk1>
        <a:sysClr lastClr="000000" val="windowText"/>
      </a:dk1>
      <a:lt1>
        <a:sysClr lastClr="FFFFFF" val="window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画廊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画廊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r="5400000" dist="50800" rotWithShape="0" sx="96000" sy="9600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主题​​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除去立约的障碍</dc:title>
  <dc:creator>Bob Chen</dc:creator>
  <cp:lastModifiedBy>Bob Chen</cp:lastModifiedBy>
  <dcterms:created xsi:type="dcterms:W3CDTF">2020-02-12T18:33:21Z</dcterms:created>
  <dcterms:modified xsi:type="dcterms:W3CDTF">2020-02-23T02:48:49Z</dcterms:modified>
</cp:coreProperties>
</file>