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80" r:id="rId4"/>
    <p:sldId id="278" r:id="rId5"/>
    <p:sldId id="279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6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7454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12:22-32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耶稣靠神的灵赶鬼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D96DE2-32AA-4CDE-AA7A-18CB28FD2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耶稣的回答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82B670-0B89-4AC6-84A2-68AF02A73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耶稣的独特性</a:t>
            </a:r>
            <a:endParaRPr lang="en-US" altLang="zh-CN" dirty="0"/>
          </a:p>
          <a:p>
            <a:pPr lvl="1"/>
            <a:r>
              <a:rPr lang="zh-CN" altLang="en-US" dirty="0"/>
              <a:t>赶鬼的对比（徒</a:t>
            </a:r>
            <a:r>
              <a:rPr lang="en-US" altLang="zh-CN" dirty="0"/>
              <a:t>19:11-20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耶稣赶鬼</a:t>
            </a:r>
            <a:endParaRPr lang="en-US" altLang="zh-CN" dirty="0"/>
          </a:p>
          <a:p>
            <a:pPr lvl="2"/>
            <a:r>
              <a:rPr lang="zh-CN" altLang="en-US" dirty="0"/>
              <a:t>法利赛人的子弟赶鬼</a:t>
            </a:r>
            <a:endParaRPr lang="en-US" altLang="zh-CN" dirty="0"/>
          </a:p>
          <a:p>
            <a:pPr lvl="1"/>
            <a:r>
              <a:rPr lang="zh-CN" altLang="en-US" dirty="0"/>
              <a:t>壮士的比喻</a:t>
            </a:r>
            <a:endParaRPr lang="en-US" altLang="zh-CN" dirty="0"/>
          </a:p>
          <a:p>
            <a:pPr lvl="2"/>
            <a:r>
              <a:rPr lang="zh-CN" altLang="en-US" dirty="0"/>
              <a:t>犹太人期待撒旦会在弥赛亚时代被捆绑（启</a:t>
            </a:r>
            <a:r>
              <a:rPr lang="en-US" altLang="zh-CN" dirty="0"/>
              <a:t>20:2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耶稣并非靠鬼王赶鬼</a:t>
            </a:r>
            <a:endParaRPr lang="en-US" altLang="zh-CN" dirty="0"/>
          </a:p>
          <a:p>
            <a:pPr lvl="3"/>
            <a:r>
              <a:rPr lang="zh-CN" altLang="en-US" dirty="0"/>
              <a:t>耶稣比撒旦有更大的权柄和能力</a:t>
            </a:r>
            <a:endParaRPr lang="en-US" altLang="zh-CN" dirty="0"/>
          </a:p>
          <a:p>
            <a:pPr lvl="4"/>
            <a:r>
              <a:rPr lang="zh-CN" altLang="en-US" dirty="0"/>
              <a:t>祂靠这权柄捆住“壮士”</a:t>
            </a:r>
            <a:endParaRPr lang="en-US" altLang="zh-CN" dirty="0"/>
          </a:p>
          <a:p>
            <a:pPr lvl="4"/>
            <a:r>
              <a:rPr lang="zh-CN" altLang="en-US" dirty="0"/>
              <a:t>祂还要抢夺“壮士”的家</a:t>
            </a:r>
            <a:endParaRPr lang="en-US" altLang="zh-CN" dirty="0"/>
          </a:p>
          <a:p>
            <a:pPr lvl="3"/>
            <a:r>
              <a:rPr lang="zh-CN" altLang="en-US" dirty="0"/>
              <a:t>天国因此大有能力地推进了</a:t>
            </a:r>
          </a:p>
        </p:txBody>
      </p:sp>
    </p:spTree>
    <p:extLst>
      <p:ext uri="{BB962C8B-B14F-4D97-AF65-F5344CB8AC3E}">
        <p14:creationId xmlns:p14="http://schemas.microsoft.com/office/powerpoint/2010/main" val="199356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EA1BBC-B403-4CE6-97B4-2CD5F84C9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耶稣的回答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E9CBDD-7E42-4CCD-AD3E-5F4F7EE68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人的回应（面对两个国度的争战）</a:t>
            </a:r>
            <a:endParaRPr lang="en-US" altLang="zh-CN" dirty="0"/>
          </a:p>
          <a:p>
            <a:pPr lvl="1"/>
            <a:r>
              <a:rPr lang="zh-CN" altLang="en-US" dirty="0"/>
              <a:t>人和耶稣的关系不可能有中立</a:t>
            </a:r>
            <a:endParaRPr lang="en-US" altLang="zh-CN" dirty="0"/>
          </a:p>
          <a:p>
            <a:pPr lvl="2"/>
            <a:r>
              <a:rPr lang="zh-CN" altLang="en-US" dirty="0"/>
              <a:t>要么是相合的</a:t>
            </a:r>
            <a:endParaRPr lang="en-US" altLang="zh-CN" dirty="0"/>
          </a:p>
          <a:p>
            <a:pPr lvl="2"/>
            <a:r>
              <a:rPr lang="zh-CN" altLang="en-US" dirty="0"/>
              <a:t>要么是敌对的</a:t>
            </a:r>
            <a:endParaRPr lang="en-US" altLang="zh-CN" dirty="0"/>
          </a:p>
          <a:p>
            <a:pPr lvl="2"/>
            <a:r>
              <a:rPr lang="zh-CN" altLang="en-US" dirty="0"/>
              <a:t>中立或无动于衷</a:t>
            </a:r>
            <a:r>
              <a:rPr lang="en-US" altLang="zh-CN" dirty="0"/>
              <a:t>=</a:t>
            </a:r>
            <a:r>
              <a:rPr lang="zh-CN" altLang="en-US" dirty="0"/>
              <a:t>敌对（太</a:t>
            </a:r>
            <a:r>
              <a:rPr lang="en-US" altLang="zh-CN" dirty="0"/>
              <a:t>11:16-24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耶稣要在最后的日子收割</a:t>
            </a:r>
            <a:endParaRPr lang="en-US" altLang="zh-CN" dirty="0"/>
          </a:p>
          <a:p>
            <a:pPr lvl="2"/>
            <a:r>
              <a:rPr lang="zh-CN" altLang="en-US" dirty="0"/>
              <a:t>这在旧约是神的职责（珥</a:t>
            </a:r>
            <a:r>
              <a:rPr lang="en-US" altLang="zh-CN" dirty="0"/>
              <a:t>3:13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不悔改者将受到审判（太</a:t>
            </a:r>
            <a:r>
              <a:rPr lang="en-US" altLang="zh-CN" dirty="0"/>
              <a:t>3:12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跟随祂的要一起收割（太</a:t>
            </a:r>
            <a:r>
              <a:rPr lang="en-US" altLang="zh-CN" dirty="0"/>
              <a:t>9:37-38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47184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CA5C87-7D96-42FA-A94B-666B24624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耶稣的回答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8A5DB0-EB40-41B6-B50A-B624BCEBA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亵渎人子和亵渎圣灵</a:t>
            </a:r>
            <a:endParaRPr lang="en-US" altLang="zh-CN" dirty="0"/>
          </a:p>
          <a:p>
            <a:pPr lvl="1"/>
            <a:r>
              <a:rPr lang="zh-CN" altLang="en-US" dirty="0"/>
              <a:t>怎样理解耶稣所作的区分？</a:t>
            </a:r>
            <a:endParaRPr lang="en-US" altLang="zh-CN" dirty="0"/>
          </a:p>
          <a:p>
            <a:pPr lvl="2"/>
            <a:r>
              <a:rPr lang="zh-CN" altLang="en-US" dirty="0"/>
              <a:t>亵渎人子：还可得赦免</a:t>
            </a:r>
            <a:endParaRPr lang="en-US" altLang="zh-CN" dirty="0"/>
          </a:p>
          <a:p>
            <a:pPr lvl="2"/>
            <a:r>
              <a:rPr lang="zh-CN" altLang="en-US" dirty="0"/>
              <a:t>亵渎圣灵：总不得赦免</a:t>
            </a:r>
            <a:endParaRPr lang="en-US" altLang="zh-CN" dirty="0"/>
          </a:p>
          <a:p>
            <a:pPr lvl="1"/>
            <a:r>
              <a:rPr lang="zh-CN" altLang="en-US" dirty="0"/>
              <a:t>几种错误的解释和认知</a:t>
            </a:r>
            <a:endParaRPr lang="en-US" altLang="zh-CN" dirty="0"/>
          </a:p>
          <a:p>
            <a:pPr lvl="2"/>
            <a:r>
              <a:rPr lang="zh-CN" altLang="en-US" dirty="0"/>
              <a:t>亵渎人子是未信之人犯罪，亵渎圣灵是基督徒犯罪</a:t>
            </a:r>
            <a:endParaRPr lang="en-US" altLang="zh-CN" dirty="0"/>
          </a:p>
          <a:p>
            <a:pPr lvl="2"/>
            <a:r>
              <a:rPr lang="zh-CN" altLang="en-US" dirty="0"/>
              <a:t>亵渎圣灵是拒绝圣灵的工作和能力</a:t>
            </a:r>
            <a:endParaRPr lang="en-US" altLang="zh-CN" dirty="0"/>
          </a:p>
          <a:p>
            <a:pPr lvl="2"/>
            <a:r>
              <a:rPr lang="zh-CN" altLang="en-US" dirty="0"/>
              <a:t>圣灵比人子更重要</a:t>
            </a:r>
            <a:endParaRPr lang="en-US" altLang="zh-CN" dirty="0"/>
          </a:p>
          <a:p>
            <a:pPr lvl="2"/>
            <a:r>
              <a:rPr lang="zh-CN" altLang="en-US" dirty="0"/>
              <a:t>亵渎人子是反对耶稣，亵渎圣灵是反对先知的权柄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495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F96E5E-EA25-4624-99D2-206CD0113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耶稣的回答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AD1C4C-CD6E-48EF-A135-3DAF7474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合宜的解释</a:t>
            </a:r>
            <a:endParaRPr lang="en-US" altLang="zh-CN" dirty="0"/>
          </a:p>
          <a:p>
            <a:pPr lvl="2"/>
            <a:r>
              <a:rPr lang="zh-CN" altLang="en-US" dirty="0"/>
              <a:t>亵渎人子：拒绝福音真理</a:t>
            </a:r>
            <a:endParaRPr lang="en-US" altLang="zh-CN" dirty="0"/>
          </a:p>
          <a:p>
            <a:pPr lvl="2"/>
            <a:r>
              <a:rPr lang="zh-CN" altLang="en-US" dirty="0"/>
              <a:t>亵渎圣灵</a:t>
            </a:r>
            <a:endParaRPr lang="en-US" altLang="zh-CN" dirty="0"/>
          </a:p>
          <a:p>
            <a:pPr lvl="3"/>
            <a:r>
              <a:rPr lang="zh-CN" altLang="en-US" dirty="0"/>
              <a:t>把圣灵的工作说成是撒旦的作为</a:t>
            </a:r>
            <a:endParaRPr lang="en-US" altLang="zh-CN" dirty="0"/>
          </a:p>
          <a:p>
            <a:pPr lvl="3"/>
            <a:r>
              <a:rPr lang="zh-CN" altLang="en-US" dirty="0"/>
              <a:t>知道真理何在，却故意远离它</a:t>
            </a:r>
            <a:endParaRPr lang="en-US" altLang="zh-CN" dirty="0"/>
          </a:p>
          <a:p>
            <a:pPr lvl="3"/>
            <a:r>
              <a:rPr lang="zh-CN" altLang="en-US" dirty="0"/>
              <a:t>法利赛人在此处的控告</a:t>
            </a:r>
            <a:endParaRPr lang="en-US" altLang="zh-CN" dirty="0"/>
          </a:p>
          <a:p>
            <a:pPr lvl="4"/>
            <a:r>
              <a:rPr lang="zh-CN" altLang="en-US" dirty="0"/>
              <a:t>把圣灵的工作归于撒旦</a:t>
            </a:r>
            <a:endParaRPr lang="en-US" altLang="zh-CN" dirty="0"/>
          </a:p>
          <a:p>
            <a:pPr lvl="4"/>
            <a:r>
              <a:rPr lang="zh-CN" altLang="en-US" dirty="0"/>
              <a:t>不是出于无知或不信</a:t>
            </a:r>
            <a:endParaRPr lang="en-US" altLang="zh-CN" dirty="0"/>
          </a:p>
          <a:p>
            <a:pPr lvl="4"/>
            <a:r>
              <a:rPr lang="zh-CN" altLang="en-US" dirty="0"/>
              <a:t>是有意识的争论无可争辩的事</a:t>
            </a:r>
            <a:endParaRPr lang="en-US" altLang="zh-CN" dirty="0"/>
          </a:p>
          <a:p>
            <a:pPr lvl="1"/>
            <a:r>
              <a:rPr lang="zh-CN" altLang="en-US" dirty="0"/>
              <a:t>对自称中立者的警告</a:t>
            </a:r>
          </a:p>
        </p:txBody>
      </p:sp>
    </p:spTree>
    <p:extLst>
      <p:ext uri="{BB962C8B-B14F-4D97-AF65-F5344CB8AC3E}">
        <p14:creationId xmlns:p14="http://schemas.microsoft.com/office/powerpoint/2010/main" val="1747713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两个国度的争战</a:t>
            </a:r>
            <a:endParaRPr lang="en-US" altLang="zh-CN" dirty="0"/>
          </a:p>
          <a:p>
            <a:pPr lvl="1"/>
            <a:r>
              <a:rPr lang="zh-CN" altLang="en-US" dirty="0"/>
              <a:t>神的国 </a:t>
            </a:r>
            <a:r>
              <a:rPr lang="en-US" altLang="zh-CN" dirty="0"/>
              <a:t>VS </a:t>
            </a:r>
            <a:r>
              <a:rPr lang="zh-CN" altLang="en-US" dirty="0"/>
              <a:t>撒旦的国</a:t>
            </a:r>
            <a:endParaRPr lang="en-US" altLang="zh-CN" dirty="0"/>
          </a:p>
          <a:p>
            <a:r>
              <a:rPr lang="zh-CN" altLang="en-US" dirty="0"/>
              <a:t>耶稣的身份、权柄和能力</a:t>
            </a:r>
            <a:endParaRPr lang="en-US" altLang="zh-CN" dirty="0"/>
          </a:p>
          <a:p>
            <a:pPr lvl="1"/>
            <a:r>
              <a:rPr lang="zh-CN" altLang="en-US" dirty="0"/>
              <a:t>耶稣是弥赛亚</a:t>
            </a:r>
            <a:endParaRPr lang="en-US" altLang="zh-CN" dirty="0"/>
          </a:p>
          <a:p>
            <a:pPr lvl="1"/>
            <a:r>
              <a:rPr lang="zh-CN" altLang="en-US" dirty="0"/>
              <a:t>耶稣能捆绑撒旦并抢夺他的国</a:t>
            </a:r>
            <a:endParaRPr lang="en-US" altLang="zh-CN" dirty="0"/>
          </a:p>
          <a:p>
            <a:r>
              <a:rPr lang="zh-CN" altLang="en-US" dirty="0"/>
              <a:t>圣灵的工作</a:t>
            </a:r>
            <a:endParaRPr lang="en-US" altLang="zh-CN" dirty="0"/>
          </a:p>
          <a:p>
            <a:r>
              <a:rPr lang="zh-CN" altLang="en-US" dirty="0"/>
              <a:t>人的回应</a:t>
            </a:r>
            <a:endParaRPr lang="en-US" altLang="zh-CN" dirty="0"/>
          </a:p>
          <a:p>
            <a:pPr lvl="1"/>
            <a:r>
              <a:rPr lang="zh-CN" altLang="en-US" dirty="0"/>
              <a:t>没有中立的立场</a:t>
            </a:r>
            <a:endParaRPr lang="en-US" altLang="zh-CN" dirty="0"/>
          </a:p>
          <a:p>
            <a:pPr lvl="1"/>
            <a:r>
              <a:rPr lang="zh-CN" altLang="en-US" dirty="0"/>
              <a:t>亵渎圣灵意味着宣告自己是反对神的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12:22-32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/>
              <a:t>        22</a:t>
            </a:r>
            <a:r>
              <a:rPr lang="zh-CN" altLang="en-US" dirty="0"/>
              <a:t>当下，有人将一个被鬼附着，又瞎又哑的人，带到耶稣那里，耶稣就医治他，甚至那哑巴又能说话，又能看见。</a:t>
            </a:r>
            <a:r>
              <a:rPr lang="en-US" altLang="zh-CN" baseline="30000" dirty="0"/>
              <a:t>23</a:t>
            </a:r>
            <a:r>
              <a:rPr lang="zh-CN" altLang="en-US" dirty="0"/>
              <a:t>众人都惊奇，说：“这不是大卫的子孙吗？”</a:t>
            </a:r>
            <a:r>
              <a:rPr lang="en-US" altLang="zh-CN" baseline="30000" dirty="0"/>
              <a:t>24</a:t>
            </a:r>
            <a:r>
              <a:rPr lang="zh-CN" altLang="en-US" dirty="0"/>
              <a:t>但法利赛人听见，就说：“这个人赶鬼，无非是靠着鬼王别西卜啊！”</a:t>
            </a:r>
            <a:r>
              <a:rPr lang="en-US" altLang="zh-CN" baseline="30000" dirty="0"/>
              <a:t>25</a:t>
            </a:r>
            <a:r>
              <a:rPr lang="zh-CN" altLang="en-US" dirty="0"/>
              <a:t>耶稣知道他们的意念，就对他们说：“凡一国自相纷争，就成为荒场；一城一家自相纷争，必站立不住；</a:t>
            </a:r>
            <a:r>
              <a:rPr lang="en-US" altLang="zh-CN" baseline="30000" dirty="0"/>
              <a:t>26</a:t>
            </a:r>
            <a:r>
              <a:rPr lang="zh-CN" altLang="en-US" dirty="0"/>
              <a:t>若撒但赶逐撒但，就是自相纷争，他的国怎能站得住呢？</a:t>
            </a:r>
            <a:r>
              <a:rPr lang="en-US" altLang="zh-CN" baseline="30000" dirty="0"/>
              <a:t>27</a:t>
            </a:r>
            <a:r>
              <a:rPr lang="zh-CN" altLang="en-US" dirty="0"/>
              <a:t>我若靠着别西卜赶鬼，你们的子弟赶鬼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5D610F-54E0-453A-B99B-86E22CCC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12:22-32</a:t>
            </a: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C0405323-C0FC-47C8-8BCD-B7A403F66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zh-CN" altLang="en-US" dirty="0"/>
              <a:t>又靠着谁呢？这样，他们就要断定你们的是非。</a:t>
            </a:r>
            <a:r>
              <a:rPr lang="en-US" altLang="zh-CN" baseline="30000" dirty="0"/>
              <a:t>28</a:t>
            </a:r>
            <a:r>
              <a:rPr lang="zh-CN" altLang="en-US" dirty="0"/>
              <a:t>我若靠着　神的灵赶鬼，这就是　神的国临到你们了。</a:t>
            </a:r>
            <a:r>
              <a:rPr lang="en-US" altLang="zh-CN" baseline="30000" dirty="0"/>
              <a:t>29</a:t>
            </a:r>
            <a:r>
              <a:rPr lang="zh-CN" altLang="en-US" dirty="0"/>
              <a:t>人怎能进壮士家里，抢夺他的家具呢？除非先捆住那壮士，才可以抢夺他的家财。</a:t>
            </a:r>
            <a:r>
              <a:rPr lang="en-US" altLang="zh-CN" baseline="30000" dirty="0"/>
              <a:t>30</a:t>
            </a:r>
            <a:r>
              <a:rPr lang="zh-CN" altLang="en-US" dirty="0"/>
              <a:t>不与我相合的，就是敌我的；不同我收聚的，就是分散的。</a:t>
            </a:r>
            <a:r>
              <a:rPr lang="en-US" altLang="zh-CN" baseline="30000" dirty="0"/>
              <a:t>31</a:t>
            </a:r>
            <a:r>
              <a:rPr lang="zh-CN" altLang="en-US" dirty="0"/>
              <a:t>所以我告诉你们：人一切的罪和亵渎的话，都可得赦免；惟独亵渎圣灵，总不得赦免。</a:t>
            </a:r>
            <a:r>
              <a:rPr lang="en-US" altLang="zh-CN" baseline="30000" dirty="0"/>
              <a:t>32</a:t>
            </a:r>
            <a:r>
              <a:rPr lang="zh-CN" altLang="en-US" dirty="0"/>
              <a:t>凡说话干犯人子的，还可得赦免；惟独说话干犯圣灵的，今世、来世总不得赦免。”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74687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耶稣与施洗约翰（太</a:t>
            </a:r>
            <a:r>
              <a:rPr lang="en-US" altLang="zh-CN" dirty="0"/>
              <a:t>11:2-19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两种人和他们的结局（太</a:t>
            </a:r>
            <a:r>
              <a:rPr lang="en-US" altLang="zh-CN" dirty="0"/>
              <a:t>11:20-30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安息日的冲突（太</a:t>
            </a:r>
            <a:r>
              <a:rPr lang="en-US" altLang="zh-CN" dirty="0"/>
              <a:t>12:1-14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耶稣是预言中的仆人（太</a:t>
            </a:r>
            <a:r>
              <a:rPr lang="en-US" altLang="zh-CN" dirty="0"/>
              <a:t>12:15-21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与法利赛人的交锋（太</a:t>
            </a:r>
            <a:r>
              <a:rPr lang="en-US" altLang="zh-CN" dirty="0"/>
              <a:t>12:22-45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耶稣靠神的灵赶鬼（太</a:t>
            </a:r>
            <a:r>
              <a:rPr lang="en-US" altLang="zh-CN" dirty="0">
                <a:solidFill>
                  <a:srgbClr val="FFC000"/>
                </a:solidFill>
              </a:rPr>
              <a:t>12:22-32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spcBef>
                <a:spcPts val="768"/>
              </a:spcBef>
            </a:pP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天国事工的现状</a:t>
            </a:r>
            <a:endParaRPr lang="en-US" altLang="zh-CN" dirty="0"/>
          </a:p>
          <a:p>
            <a:pPr lvl="1"/>
            <a:r>
              <a:rPr lang="zh-CN" altLang="en-US" dirty="0"/>
              <a:t>天国在猛力地向前推进</a:t>
            </a:r>
            <a:endParaRPr lang="en-US" altLang="zh-CN" dirty="0"/>
          </a:p>
          <a:p>
            <a:pPr lvl="2"/>
            <a:r>
              <a:rPr lang="zh-CN" altLang="en-US" dirty="0"/>
              <a:t>敌人是谁？</a:t>
            </a:r>
            <a:endParaRPr lang="en-US" altLang="zh-CN" dirty="0"/>
          </a:p>
          <a:p>
            <a:pPr lvl="2"/>
            <a:r>
              <a:rPr lang="zh-CN" altLang="en-US" dirty="0"/>
              <a:t>如何向前推进？</a:t>
            </a:r>
            <a:endParaRPr lang="en-US" altLang="zh-CN" dirty="0"/>
          </a:p>
          <a:p>
            <a:pPr lvl="1"/>
            <a:r>
              <a:rPr lang="zh-CN" altLang="en-US" dirty="0"/>
              <a:t>强暴的人也一直在攻击天国</a:t>
            </a:r>
            <a:endParaRPr lang="en-US" altLang="zh-CN" dirty="0"/>
          </a:p>
          <a:p>
            <a:pPr lvl="2"/>
            <a:r>
              <a:rPr lang="zh-CN" altLang="en-US" dirty="0"/>
              <a:t>如何攻击？</a:t>
            </a:r>
            <a:endParaRPr lang="en-US" altLang="zh-CN" dirty="0"/>
          </a:p>
          <a:p>
            <a:pPr lvl="2"/>
            <a:r>
              <a:rPr lang="zh-CN" altLang="en-US" dirty="0"/>
              <a:t>他们的结局是怎样的？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83BDB3-2E80-437D-9880-B773576B2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背景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5ABD7F-C414-4219-A1C0-9699B0BFA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又一个医治的神迹</a:t>
            </a:r>
            <a:endParaRPr lang="en-US" altLang="zh-CN" dirty="0"/>
          </a:p>
          <a:p>
            <a:pPr lvl="1"/>
            <a:r>
              <a:rPr lang="zh-CN" altLang="en-US" dirty="0"/>
              <a:t>被医治的人（太</a:t>
            </a:r>
            <a:r>
              <a:rPr lang="en-US" altLang="zh-CN" dirty="0"/>
              <a:t>9:32-34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被鬼附着</a:t>
            </a:r>
            <a:endParaRPr lang="en-US" altLang="zh-CN" dirty="0"/>
          </a:p>
          <a:p>
            <a:pPr lvl="2"/>
            <a:r>
              <a:rPr lang="zh-CN" altLang="en-US" dirty="0"/>
              <a:t>又瞎又哑</a:t>
            </a:r>
            <a:endParaRPr lang="en-US" altLang="zh-CN" dirty="0"/>
          </a:p>
          <a:p>
            <a:pPr lvl="1"/>
            <a:r>
              <a:rPr lang="zh-CN" altLang="en-US" dirty="0"/>
              <a:t>耶稣的医治</a:t>
            </a:r>
            <a:endParaRPr lang="en-US" altLang="zh-CN" dirty="0"/>
          </a:p>
          <a:p>
            <a:pPr lvl="2"/>
            <a:r>
              <a:rPr lang="zh-CN" altLang="en-US" dirty="0"/>
              <a:t>赶出污鬼</a:t>
            </a:r>
            <a:endParaRPr lang="en-US" altLang="zh-CN" dirty="0"/>
          </a:p>
          <a:p>
            <a:pPr lvl="2"/>
            <a:r>
              <a:rPr lang="zh-CN" altLang="en-US" dirty="0"/>
              <a:t>又能说话，又能看见</a:t>
            </a:r>
            <a:endParaRPr lang="en-US" altLang="zh-CN" dirty="0"/>
          </a:p>
          <a:p>
            <a:pPr lvl="1"/>
            <a:r>
              <a:rPr lang="zh-CN" altLang="en-US" dirty="0"/>
              <a:t>马太关注的是什么？</a:t>
            </a:r>
            <a:endParaRPr lang="en-US" altLang="zh-CN" dirty="0"/>
          </a:p>
          <a:p>
            <a:pPr lvl="2"/>
            <a:r>
              <a:rPr lang="zh-CN" altLang="en-US" dirty="0"/>
              <a:t>并非神迹本身</a:t>
            </a:r>
            <a:endParaRPr lang="en-US" altLang="zh-CN" dirty="0"/>
          </a:p>
          <a:p>
            <a:pPr lvl="2"/>
            <a:r>
              <a:rPr lang="zh-CN" altLang="en-US" dirty="0"/>
              <a:t>而是接下来发生的交锋</a:t>
            </a:r>
          </a:p>
        </p:txBody>
      </p:sp>
    </p:spTree>
    <p:extLst>
      <p:ext uri="{BB962C8B-B14F-4D97-AF65-F5344CB8AC3E}">
        <p14:creationId xmlns:p14="http://schemas.microsoft.com/office/powerpoint/2010/main" val="114136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2F8D11-02B5-41E1-9BD6-19E5AC5FC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控告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16B31E-33E0-4910-9956-E32EAFD58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众人：感到惊奇</a:t>
            </a:r>
            <a:endParaRPr lang="en-US" altLang="zh-CN" dirty="0"/>
          </a:p>
          <a:p>
            <a:pPr lvl="1"/>
            <a:r>
              <a:rPr lang="zh-CN" altLang="en-US" dirty="0"/>
              <a:t>“大卫的子孙”：指弥赛亚</a:t>
            </a:r>
            <a:endParaRPr lang="en-US" altLang="zh-CN" dirty="0"/>
          </a:p>
          <a:p>
            <a:pPr lvl="1"/>
            <a:r>
              <a:rPr lang="zh-CN" altLang="en-US" dirty="0"/>
              <a:t>惊奇的原因</a:t>
            </a:r>
            <a:endParaRPr lang="en-US" altLang="zh-CN" dirty="0"/>
          </a:p>
          <a:p>
            <a:pPr lvl="2"/>
            <a:r>
              <a:rPr lang="zh-CN" altLang="en-US" dirty="0"/>
              <a:t>一方面：耶稣符合弥赛亚行神迹的特征</a:t>
            </a:r>
            <a:endParaRPr lang="en-US" altLang="zh-CN" dirty="0"/>
          </a:p>
          <a:p>
            <a:pPr lvl="2"/>
            <a:r>
              <a:rPr lang="zh-CN" altLang="en-US" dirty="0"/>
              <a:t>另一方面：耶稣的行为又令人疑惑</a:t>
            </a:r>
            <a:endParaRPr lang="en-US" altLang="zh-CN" dirty="0"/>
          </a:p>
          <a:p>
            <a:pPr lvl="3"/>
            <a:r>
              <a:rPr lang="zh-CN" altLang="en-US" dirty="0"/>
              <a:t>不带君王威严的言论</a:t>
            </a:r>
            <a:endParaRPr lang="en-US" altLang="zh-CN" dirty="0"/>
          </a:p>
          <a:p>
            <a:pPr lvl="3"/>
            <a:r>
              <a:rPr lang="zh-CN" altLang="en-US" dirty="0"/>
              <a:t>仆人的事工</a:t>
            </a:r>
            <a:endParaRPr lang="en-US" altLang="zh-CN" dirty="0"/>
          </a:p>
          <a:p>
            <a:pPr lvl="1"/>
            <a:r>
              <a:rPr lang="zh-CN" altLang="en-US" dirty="0"/>
              <a:t>众人的疑问：耶稣到底是不是弥赛亚？</a:t>
            </a:r>
            <a:endParaRPr lang="en-US" altLang="zh-CN" dirty="0"/>
          </a:p>
          <a:p>
            <a:r>
              <a:rPr lang="zh-CN" altLang="en-US" dirty="0"/>
              <a:t>法利赛人：控告</a:t>
            </a:r>
            <a:endParaRPr lang="en-US" altLang="zh-CN" dirty="0"/>
          </a:p>
          <a:p>
            <a:pPr lvl="1"/>
            <a:r>
              <a:rPr lang="zh-CN" altLang="en-US" dirty="0"/>
              <a:t>耶稣是靠着鬼王赶鬼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9574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EC4CC4-90B2-4178-86E0-56E117454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耶稣的回答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1F365D-F30B-4FBD-86A5-DD5C31C23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耶稣的论据</a:t>
            </a:r>
            <a:endParaRPr lang="en-US" altLang="zh-CN" dirty="0"/>
          </a:p>
          <a:p>
            <a:pPr lvl="1"/>
            <a:r>
              <a:rPr lang="zh-CN" altLang="en-US" dirty="0"/>
              <a:t>耶稣知道他们的意念（太</a:t>
            </a:r>
            <a:r>
              <a:rPr lang="en-US" altLang="zh-CN" dirty="0"/>
              <a:t>9:4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清晰的论据</a:t>
            </a:r>
            <a:endParaRPr lang="en-US" altLang="zh-CN" dirty="0"/>
          </a:p>
          <a:p>
            <a:pPr lvl="2"/>
            <a:r>
              <a:rPr lang="zh-CN" altLang="en-US" dirty="0"/>
              <a:t>任何有内部冲突的国家都会自我毁灭</a:t>
            </a:r>
            <a:endParaRPr lang="en-US" altLang="zh-CN" dirty="0"/>
          </a:p>
          <a:p>
            <a:pPr lvl="2"/>
            <a:r>
              <a:rPr lang="zh-CN" altLang="en-US" dirty="0"/>
              <a:t>城邑和家庭也是如此</a:t>
            </a:r>
            <a:endParaRPr lang="en-US" altLang="zh-CN" dirty="0"/>
          </a:p>
          <a:p>
            <a:pPr lvl="1"/>
            <a:r>
              <a:rPr lang="zh-CN" altLang="en-US" dirty="0"/>
              <a:t>耶稣赶鬼</a:t>
            </a:r>
            <a:endParaRPr lang="en-US" altLang="zh-CN" dirty="0"/>
          </a:p>
          <a:p>
            <a:pPr lvl="2"/>
            <a:r>
              <a:rPr lang="zh-CN" altLang="en-US" dirty="0"/>
              <a:t>大大损害了撒旦的国度</a:t>
            </a:r>
            <a:endParaRPr lang="en-US" altLang="zh-CN" dirty="0"/>
          </a:p>
          <a:p>
            <a:pPr lvl="2"/>
            <a:r>
              <a:rPr lang="zh-CN" altLang="en-US" dirty="0"/>
              <a:t>难道撒旦的国度会自相纷争？</a:t>
            </a:r>
            <a:endParaRPr lang="en-US" altLang="zh-CN" dirty="0"/>
          </a:p>
          <a:p>
            <a:pPr lvl="2"/>
            <a:r>
              <a:rPr lang="zh-CN" altLang="en-US" dirty="0"/>
              <a:t>法利赛人的子弟赶鬼又是靠着谁呢？</a:t>
            </a:r>
          </a:p>
        </p:txBody>
      </p:sp>
    </p:spTree>
    <p:extLst>
      <p:ext uri="{BB962C8B-B14F-4D97-AF65-F5344CB8AC3E}">
        <p14:creationId xmlns:p14="http://schemas.microsoft.com/office/powerpoint/2010/main" val="317153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A2E22-7787-4D9C-9B5F-6E198469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耶稣的回答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116C70-4C5B-43E0-8F0A-92C275D8A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耶稣靠什么赶鬼？</a:t>
            </a:r>
            <a:endParaRPr lang="en-US" altLang="zh-CN" dirty="0"/>
          </a:p>
          <a:p>
            <a:pPr lvl="1"/>
            <a:r>
              <a:rPr lang="zh-CN" altLang="en-US" dirty="0"/>
              <a:t>耶稣靠神的灵赶鬼</a:t>
            </a:r>
            <a:endParaRPr lang="en-US" altLang="zh-CN" dirty="0"/>
          </a:p>
          <a:p>
            <a:pPr lvl="1"/>
            <a:r>
              <a:rPr lang="zh-CN" altLang="en-US" dirty="0"/>
              <a:t>神的国因此已经临到</a:t>
            </a:r>
            <a:endParaRPr lang="en-US" altLang="zh-CN" dirty="0"/>
          </a:p>
          <a:p>
            <a:pPr lvl="2"/>
            <a:r>
              <a:rPr lang="zh-CN" altLang="en-US" dirty="0"/>
              <a:t>神国降临的表现</a:t>
            </a:r>
            <a:endParaRPr lang="en-US" altLang="zh-CN" dirty="0"/>
          </a:p>
          <a:p>
            <a:pPr lvl="3"/>
            <a:r>
              <a:rPr lang="zh-CN" altLang="en-US" dirty="0"/>
              <a:t>神的义（太</a:t>
            </a:r>
            <a:r>
              <a:rPr lang="en-US" altLang="zh-CN" dirty="0"/>
              <a:t>6:33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神的灵（太</a:t>
            </a:r>
            <a:r>
              <a:rPr lang="en-US" altLang="zh-CN" dirty="0"/>
              <a:t>12:28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圣灵的工作</a:t>
            </a:r>
            <a:endParaRPr lang="en-US" altLang="zh-CN" dirty="0"/>
          </a:p>
          <a:p>
            <a:pPr lvl="3"/>
            <a:r>
              <a:rPr lang="zh-CN" altLang="en-US" dirty="0"/>
              <a:t>赶出污鬼</a:t>
            </a:r>
            <a:endParaRPr lang="en-US" altLang="zh-CN" dirty="0"/>
          </a:p>
          <a:p>
            <a:pPr lvl="3"/>
            <a:r>
              <a:rPr lang="zh-CN" altLang="en-US" dirty="0"/>
              <a:t>使罪人变为义人</a:t>
            </a:r>
            <a:endParaRPr lang="en-US" altLang="zh-CN" dirty="0"/>
          </a:p>
          <a:p>
            <a:pPr lvl="2"/>
            <a:r>
              <a:rPr lang="zh-CN" altLang="en-US" dirty="0"/>
              <a:t>耶稣的身份和工作</a:t>
            </a:r>
            <a:endParaRPr lang="en-US" altLang="zh-CN" dirty="0"/>
          </a:p>
          <a:p>
            <a:pPr lvl="3"/>
            <a:r>
              <a:rPr lang="zh-CN" altLang="en-US" dirty="0"/>
              <a:t>耶稣是弥赛亚</a:t>
            </a:r>
            <a:endParaRPr lang="en-US" altLang="zh-CN" dirty="0"/>
          </a:p>
          <a:p>
            <a:pPr lvl="3"/>
            <a:r>
              <a:rPr lang="zh-CN" altLang="en-US" dirty="0"/>
              <a:t>耶稣是救主（十字架）</a:t>
            </a:r>
          </a:p>
        </p:txBody>
      </p:sp>
    </p:spTree>
    <p:extLst>
      <p:ext uri="{BB962C8B-B14F-4D97-AF65-F5344CB8AC3E}">
        <p14:creationId xmlns:p14="http://schemas.microsoft.com/office/powerpoint/2010/main" val="246572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26337</TotalTime>
  <Words>1035</Words>
  <Application>Microsoft Office PowerPoint</Application>
  <PresentationFormat>全屏显示(4:3)</PresentationFormat>
  <Paragraphs>124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微软雅黑</vt:lpstr>
      <vt:lpstr>Arial</vt:lpstr>
      <vt:lpstr>Calibri</vt:lpstr>
      <vt:lpstr>Office 主题</vt:lpstr>
      <vt:lpstr>马太福音 12:22-32</vt:lpstr>
      <vt:lpstr>马太福音 12:22-32</vt:lpstr>
      <vt:lpstr>马太福音 12:22-32</vt:lpstr>
      <vt:lpstr>天国的样式：第三篇</vt:lpstr>
      <vt:lpstr>概述</vt:lpstr>
      <vt:lpstr>背景</vt:lpstr>
      <vt:lpstr>控告</vt:lpstr>
      <vt:lpstr>耶稣的回答</vt:lpstr>
      <vt:lpstr>耶稣的回答</vt:lpstr>
      <vt:lpstr>耶稣的回答</vt:lpstr>
      <vt:lpstr>耶稣的回答</vt:lpstr>
      <vt:lpstr>耶稣的回答</vt:lpstr>
      <vt:lpstr>耶稣的回答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1582</cp:revision>
  <dcterms:modified xsi:type="dcterms:W3CDTF">2020-01-05T03:08:22Z</dcterms:modified>
</cp:coreProperties>
</file>