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454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12:9-14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医治手枯干的人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4A6985-2009-4A43-927F-504E86B21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93002A-CE23-4A4D-B0DE-3F14F42E8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耶稣的医治和权柄</a:t>
            </a:r>
            <a:endParaRPr lang="en-US" altLang="zh-CN" dirty="0"/>
          </a:p>
          <a:p>
            <a:pPr lvl="1"/>
            <a:r>
              <a:rPr lang="zh-CN" altLang="en-US" dirty="0"/>
              <a:t>耶稣的医治</a:t>
            </a:r>
            <a:endParaRPr lang="en-US" altLang="zh-CN" dirty="0"/>
          </a:p>
          <a:p>
            <a:pPr lvl="2"/>
            <a:r>
              <a:rPr lang="zh-CN" altLang="en-US" dirty="0"/>
              <a:t>不是医生的医治</a:t>
            </a:r>
            <a:endParaRPr lang="en-US" altLang="zh-CN" dirty="0"/>
          </a:p>
          <a:p>
            <a:pPr lvl="2"/>
            <a:r>
              <a:rPr lang="zh-CN" altLang="en-US" dirty="0"/>
              <a:t>而是神迹的医治</a:t>
            </a:r>
            <a:endParaRPr lang="en-US" altLang="zh-CN" dirty="0"/>
          </a:p>
          <a:p>
            <a:pPr lvl="1"/>
            <a:r>
              <a:rPr lang="zh-CN" altLang="en-US" dirty="0"/>
              <a:t>耶稣的权柄</a:t>
            </a:r>
            <a:endParaRPr lang="en-US" altLang="zh-CN" dirty="0"/>
          </a:p>
          <a:p>
            <a:pPr lvl="2"/>
            <a:r>
              <a:rPr lang="zh-CN" altLang="en-US" dirty="0"/>
              <a:t>耶稣有医治的权柄</a:t>
            </a:r>
            <a:endParaRPr lang="en-US" altLang="zh-CN" dirty="0"/>
          </a:p>
          <a:p>
            <a:pPr lvl="2"/>
            <a:r>
              <a:rPr lang="zh-CN" altLang="en-US" dirty="0"/>
              <a:t>焦点：耶稣是安息日的主</a:t>
            </a:r>
            <a:endParaRPr lang="en-US" altLang="zh-CN" dirty="0"/>
          </a:p>
          <a:p>
            <a:pPr lvl="1"/>
            <a:r>
              <a:rPr lang="zh-CN" altLang="en-US" dirty="0"/>
              <a:t>法利赛人要除掉耶稣的原因</a:t>
            </a:r>
            <a:endParaRPr lang="en-US" altLang="zh-CN" dirty="0"/>
          </a:p>
          <a:p>
            <a:pPr lvl="2"/>
            <a:r>
              <a:rPr lang="zh-CN" altLang="en-US" dirty="0"/>
              <a:t>并非耶稣违反了安息日</a:t>
            </a:r>
            <a:endParaRPr lang="en-US" altLang="zh-CN" dirty="0"/>
          </a:p>
          <a:p>
            <a:pPr lvl="2"/>
            <a:r>
              <a:rPr lang="zh-CN" altLang="en-US" dirty="0"/>
              <a:t>而是因为耶稣的权柄和宣称</a:t>
            </a:r>
          </a:p>
        </p:txBody>
      </p:sp>
    </p:spTree>
    <p:extLst>
      <p:ext uri="{BB962C8B-B14F-4D97-AF65-F5344CB8AC3E}">
        <p14:creationId xmlns:p14="http://schemas.microsoft.com/office/powerpoint/2010/main" val="20683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耶稣是安息日的主</a:t>
            </a:r>
            <a:endParaRPr lang="en-US" altLang="zh-CN" dirty="0"/>
          </a:p>
          <a:p>
            <a:pPr lvl="1"/>
            <a:r>
              <a:rPr lang="zh-CN" altLang="en-US" dirty="0"/>
              <a:t>耶稣的权柄</a:t>
            </a:r>
            <a:endParaRPr lang="en-US" altLang="zh-CN" dirty="0"/>
          </a:p>
          <a:p>
            <a:pPr lvl="2"/>
            <a:r>
              <a:rPr lang="zh-CN" altLang="en-US" dirty="0"/>
              <a:t>把我们从罪恶过犯中解救出来</a:t>
            </a:r>
            <a:endParaRPr lang="en-US" altLang="zh-CN" dirty="0"/>
          </a:p>
          <a:p>
            <a:pPr lvl="2"/>
            <a:r>
              <a:rPr lang="zh-CN" altLang="en-US" dirty="0"/>
              <a:t>把我们从劳苦重担中释放出来</a:t>
            </a:r>
            <a:endParaRPr lang="en-US" altLang="zh-CN" dirty="0"/>
          </a:p>
          <a:p>
            <a:pPr lvl="2"/>
            <a:r>
              <a:rPr lang="zh-CN" altLang="en-US" dirty="0"/>
              <a:t>使我们得享安息</a:t>
            </a:r>
            <a:endParaRPr lang="en-US" altLang="zh-CN" dirty="0"/>
          </a:p>
          <a:p>
            <a:pPr lvl="1"/>
            <a:r>
              <a:rPr lang="zh-CN" altLang="en-US" dirty="0"/>
              <a:t>我们的责任</a:t>
            </a:r>
            <a:endParaRPr lang="en-US" altLang="zh-CN" dirty="0"/>
          </a:p>
          <a:p>
            <a:pPr lvl="2"/>
            <a:r>
              <a:rPr lang="zh-CN" altLang="en-US" dirty="0"/>
              <a:t>来到耶稣那里</a:t>
            </a:r>
            <a:endParaRPr lang="en-US" altLang="zh-CN" dirty="0"/>
          </a:p>
          <a:p>
            <a:pPr lvl="2"/>
            <a:r>
              <a:rPr lang="zh-CN" altLang="en-US" dirty="0"/>
              <a:t>负起耶稣的轭</a:t>
            </a:r>
            <a:endParaRPr lang="en-US" altLang="zh-CN" dirty="0"/>
          </a:p>
          <a:p>
            <a:pPr lvl="2"/>
            <a:r>
              <a:rPr lang="zh-CN" altLang="en-US" dirty="0"/>
              <a:t>努力行善而不是作恶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12:9-14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9</a:t>
            </a:r>
            <a:r>
              <a:rPr lang="zh-CN" altLang="en-US" dirty="0"/>
              <a:t>耶稣离开那地方，进了一个会堂。</a:t>
            </a:r>
            <a:r>
              <a:rPr lang="en-US" altLang="zh-CN" baseline="30000" dirty="0"/>
              <a:t>10</a:t>
            </a:r>
            <a:r>
              <a:rPr lang="zh-CN" altLang="en-US" dirty="0"/>
              <a:t>那里有一个人枯干了一只手。有人问耶稣说：“安息日治病，可以不可以？”意思是要控告他。</a:t>
            </a:r>
            <a:r>
              <a:rPr lang="en-US" altLang="zh-CN" baseline="30000" dirty="0"/>
              <a:t>11</a:t>
            </a:r>
            <a:r>
              <a:rPr lang="zh-CN" altLang="en-US" dirty="0"/>
              <a:t>耶稣说：“你们中间谁有一只羊，当安息日掉在坑里，不把它抓住拉上来呢？</a:t>
            </a:r>
            <a:r>
              <a:rPr lang="en-US" altLang="zh-CN" baseline="30000" dirty="0"/>
              <a:t>12</a:t>
            </a:r>
            <a:r>
              <a:rPr lang="zh-CN" altLang="en-US" dirty="0"/>
              <a:t>人比羊何等贵重呢！所以，在安息日做善事是可以的。”</a:t>
            </a:r>
            <a:r>
              <a:rPr lang="en-US" altLang="zh-CN" baseline="30000" dirty="0"/>
              <a:t>13</a:t>
            </a:r>
            <a:r>
              <a:rPr lang="zh-CN" altLang="en-US" dirty="0"/>
              <a:t>于是对那人说：“伸出手来！”他把手一伸，手就复了原，和那只手一样。</a:t>
            </a:r>
            <a:r>
              <a:rPr lang="en-US" altLang="zh-CN" baseline="30000" dirty="0"/>
              <a:t>14</a:t>
            </a:r>
            <a:r>
              <a:rPr lang="zh-CN" altLang="en-US" dirty="0"/>
              <a:t>法利赛人出去，商议怎样可以除灭耶稣。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安息日的冲突（太</a:t>
            </a:r>
            <a:r>
              <a:rPr lang="en-US" altLang="zh-CN" dirty="0"/>
              <a:t>12:1-14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人子是安息日的主（太</a:t>
            </a:r>
            <a:r>
              <a:rPr lang="en-US" altLang="zh-CN" dirty="0"/>
              <a:t>12:1-8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医治手枯干的人（太</a:t>
            </a:r>
            <a:r>
              <a:rPr lang="en-US" altLang="zh-CN" dirty="0">
                <a:solidFill>
                  <a:srgbClr val="FFC000"/>
                </a:solidFill>
              </a:rPr>
              <a:t>12:9-14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耶稣的宣称</a:t>
            </a:r>
            <a:endParaRPr lang="en-US" altLang="zh-CN" dirty="0"/>
          </a:p>
          <a:p>
            <a:pPr lvl="1"/>
            <a:r>
              <a:rPr lang="zh-CN" altLang="en-US" dirty="0"/>
              <a:t>凡劳苦担重担的人，可以到我这里来，我就使你们得安息。</a:t>
            </a:r>
            <a:endParaRPr lang="en-US" altLang="zh-CN" dirty="0"/>
          </a:p>
          <a:p>
            <a:pPr lvl="1"/>
            <a:r>
              <a:rPr lang="zh-CN" altLang="en-US" dirty="0"/>
              <a:t>你们当负我的轭，学我的样式，这样，你们心里就必得享安息。</a:t>
            </a:r>
            <a:endParaRPr lang="en-US" altLang="zh-CN" dirty="0"/>
          </a:p>
          <a:p>
            <a:pPr lvl="1"/>
            <a:r>
              <a:rPr lang="zh-CN" altLang="en-US" dirty="0"/>
              <a:t>因为人子是安息日的主。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2E67B0-7246-4FF3-B776-1ECCF453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75E2A5-3357-4637-99B1-E3E5D625D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耶稣是安息日的主</a:t>
            </a:r>
            <a:endParaRPr lang="en-US" altLang="zh-CN" dirty="0"/>
          </a:p>
          <a:p>
            <a:pPr lvl="1"/>
            <a:r>
              <a:rPr lang="zh-CN" altLang="en-US" dirty="0"/>
              <a:t>法利赛人针对的对象</a:t>
            </a:r>
            <a:endParaRPr lang="en-US" altLang="zh-CN" dirty="0"/>
          </a:p>
          <a:p>
            <a:pPr lvl="2"/>
            <a:r>
              <a:rPr lang="zh-CN" altLang="en-US" dirty="0"/>
              <a:t>耶稣的门徒</a:t>
            </a:r>
            <a:endParaRPr lang="en-US" altLang="zh-CN" dirty="0"/>
          </a:p>
          <a:p>
            <a:pPr lvl="2"/>
            <a:r>
              <a:rPr lang="zh-CN" altLang="en-US" dirty="0"/>
              <a:t>耶稣</a:t>
            </a:r>
            <a:endParaRPr lang="en-US" altLang="zh-CN" dirty="0"/>
          </a:p>
          <a:p>
            <a:pPr lvl="1"/>
            <a:r>
              <a:rPr lang="zh-CN" altLang="en-US" dirty="0"/>
              <a:t>耶稣反驳的内容</a:t>
            </a:r>
            <a:endParaRPr lang="en-US" altLang="zh-CN" dirty="0"/>
          </a:p>
          <a:p>
            <a:pPr lvl="2"/>
            <a:r>
              <a:rPr lang="zh-CN" altLang="en-US" dirty="0"/>
              <a:t>对律法的解释</a:t>
            </a:r>
            <a:endParaRPr lang="en-US" altLang="zh-CN" dirty="0"/>
          </a:p>
          <a:p>
            <a:pPr lvl="3"/>
            <a:r>
              <a:rPr lang="zh-CN" altLang="en-US" dirty="0"/>
              <a:t>法利赛人错误地解释</a:t>
            </a:r>
            <a:endParaRPr lang="en-US" altLang="zh-CN" dirty="0"/>
          </a:p>
          <a:p>
            <a:pPr lvl="3"/>
            <a:r>
              <a:rPr lang="zh-CN" altLang="en-US" dirty="0"/>
              <a:t>耶稣的解释和权柄</a:t>
            </a:r>
            <a:endParaRPr lang="en-US" altLang="zh-CN" dirty="0"/>
          </a:p>
          <a:p>
            <a:pPr lvl="2"/>
            <a:r>
              <a:rPr lang="zh-CN" altLang="en-US" dirty="0"/>
              <a:t>对律法的遵行</a:t>
            </a:r>
            <a:endParaRPr lang="en-US" altLang="zh-CN" dirty="0"/>
          </a:p>
          <a:p>
            <a:pPr lvl="3"/>
            <a:r>
              <a:rPr lang="zh-CN" altLang="en-US" dirty="0"/>
              <a:t>不允许去做的</a:t>
            </a:r>
            <a:endParaRPr lang="en-US" altLang="zh-CN" dirty="0"/>
          </a:p>
          <a:p>
            <a:pPr lvl="3"/>
            <a:r>
              <a:rPr lang="zh-CN" altLang="en-US" dirty="0"/>
              <a:t>允许去做的</a:t>
            </a:r>
          </a:p>
        </p:txBody>
      </p:sp>
    </p:spTree>
    <p:extLst>
      <p:ext uri="{BB962C8B-B14F-4D97-AF65-F5344CB8AC3E}">
        <p14:creationId xmlns:p14="http://schemas.microsoft.com/office/powerpoint/2010/main" val="222772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F2A055-3032-43DA-AF77-D82A0D0D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7B59A1-3AEB-4FF7-8F83-F271714A2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安息日的第二次冲突</a:t>
            </a:r>
            <a:endParaRPr lang="en-US" altLang="zh-CN" dirty="0"/>
          </a:p>
          <a:p>
            <a:pPr lvl="1"/>
            <a:r>
              <a:rPr lang="zh-CN" altLang="en-US" dirty="0"/>
              <a:t>地点：会堂</a:t>
            </a:r>
            <a:endParaRPr lang="en-US" altLang="zh-CN" dirty="0"/>
          </a:p>
          <a:p>
            <a:pPr lvl="2"/>
            <a:r>
              <a:rPr lang="zh-CN" altLang="en-US" dirty="0"/>
              <a:t>被掳以后出现</a:t>
            </a:r>
            <a:endParaRPr lang="en-US" altLang="zh-CN" dirty="0"/>
          </a:p>
          <a:p>
            <a:pPr lvl="2"/>
            <a:r>
              <a:rPr lang="zh-CN" altLang="en-US" dirty="0"/>
              <a:t>敬拜和学习律法的地方</a:t>
            </a:r>
            <a:endParaRPr lang="en-US" altLang="zh-CN" dirty="0"/>
          </a:p>
          <a:p>
            <a:pPr lvl="1"/>
            <a:r>
              <a:rPr lang="zh-CN" altLang="en-US" dirty="0"/>
              <a:t>事件：医治手枯干的人</a:t>
            </a:r>
            <a:endParaRPr lang="en-US" altLang="zh-CN" dirty="0"/>
          </a:p>
          <a:p>
            <a:r>
              <a:rPr lang="zh-CN" altLang="en-US" dirty="0"/>
              <a:t>两个问题的对比</a:t>
            </a:r>
            <a:endParaRPr lang="en-US" altLang="zh-CN" dirty="0"/>
          </a:p>
          <a:p>
            <a:pPr lvl="1"/>
            <a:r>
              <a:rPr lang="zh-CN" altLang="en-US" dirty="0"/>
              <a:t>安息日允许做什么？</a:t>
            </a:r>
            <a:endParaRPr lang="en-US" altLang="zh-CN" dirty="0"/>
          </a:p>
          <a:p>
            <a:pPr lvl="1"/>
            <a:r>
              <a:rPr lang="zh-CN" altLang="en-US" dirty="0"/>
              <a:t>法利赛人的窥探和问题是出于什么目的？</a:t>
            </a:r>
          </a:p>
        </p:txBody>
      </p:sp>
    </p:spTree>
    <p:extLst>
      <p:ext uri="{BB962C8B-B14F-4D97-AF65-F5344CB8AC3E}">
        <p14:creationId xmlns:p14="http://schemas.microsoft.com/office/powerpoint/2010/main" val="107138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752AC2-12B9-432A-B05A-087C5DC1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64B8E4-E567-4985-BF7E-A0177740D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法利赛人的试探</a:t>
            </a:r>
            <a:endParaRPr lang="en-US" altLang="zh-CN" dirty="0"/>
          </a:p>
          <a:p>
            <a:pPr lvl="1"/>
            <a:r>
              <a:rPr lang="zh-CN" altLang="en-US" dirty="0"/>
              <a:t>安息日是否可以治病？</a:t>
            </a:r>
            <a:endParaRPr lang="en-US" altLang="zh-CN" dirty="0"/>
          </a:p>
          <a:p>
            <a:pPr lvl="2"/>
            <a:r>
              <a:rPr lang="zh-CN" altLang="en-US" dirty="0"/>
              <a:t>犹太人的惯例：有生命危险的时候可以</a:t>
            </a:r>
            <a:endParaRPr lang="en-US" altLang="zh-CN" dirty="0"/>
          </a:p>
          <a:p>
            <a:pPr lvl="2"/>
            <a:r>
              <a:rPr lang="zh-CN" altLang="en-US" dirty="0"/>
              <a:t>治病：家人或医生提供的帮助</a:t>
            </a:r>
            <a:endParaRPr lang="en-US" altLang="zh-CN" dirty="0"/>
          </a:p>
          <a:p>
            <a:pPr lvl="1"/>
            <a:r>
              <a:rPr lang="zh-CN" altLang="en-US" dirty="0"/>
              <a:t>实际的场景</a:t>
            </a:r>
            <a:endParaRPr lang="en-US" altLang="zh-CN" dirty="0"/>
          </a:p>
          <a:p>
            <a:pPr lvl="2"/>
            <a:r>
              <a:rPr lang="zh-CN" altLang="en-US" dirty="0"/>
              <a:t>对象：枯干了一只手的人</a:t>
            </a:r>
            <a:endParaRPr lang="en-US" altLang="zh-CN" dirty="0"/>
          </a:p>
          <a:p>
            <a:pPr lvl="2"/>
            <a:r>
              <a:rPr lang="zh-CN" altLang="en-US" dirty="0"/>
              <a:t>没有生命危险</a:t>
            </a:r>
            <a:endParaRPr lang="en-US" altLang="zh-CN" dirty="0"/>
          </a:p>
          <a:p>
            <a:pPr lvl="1"/>
            <a:r>
              <a:rPr lang="zh-CN" altLang="en-US" dirty="0"/>
              <a:t>法利赛人的目的：要控告耶稣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427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1733D4-4136-4F65-BA9D-C6D5118F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D59B04-7B0C-4EBF-BCDF-FDCFAA49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法利赛人会在安息日行的事</a:t>
            </a:r>
            <a:endParaRPr lang="en-US" altLang="zh-CN" dirty="0"/>
          </a:p>
          <a:p>
            <a:pPr lvl="2"/>
            <a:r>
              <a:rPr lang="zh-CN" altLang="en-US" dirty="0"/>
              <a:t>将羊从坑里拉上来</a:t>
            </a:r>
            <a:endParaRPr lang="en-US" altLang="zh-CN" dirty="0"/>
          </a:p>
          <a:p>
            <a:pPr lvl="2"/>
            <a:r>
              <a:rPr lang="zh-CN" altLang="en-US" dirty="0"/>
              <a:t>羊掉在坑里没有生命危险</a:t>
            </a:r>
            <a:endParaRPr lang="en-US" altLang="zh-CN" dirty="0"/>
          </a:p>
          <a:p>
            <a:pPr lvl="1"/>
            <a:r>
              <a:rPr lang="zh-CN" altLang="en-US" dirty="0"/>
              <a:t>什么是更有价值的？</a:t>
            </a:r>
            <a:endParaRPr lang="en-US" altLang="zh-CN" dirty="0"/>
          </a:p>
          <a:p>
            <a:pPr lvl="2"/>
            <a:r>
              <a:rPr lang="zh-CN" altLang="en-US" dirty="0"/>
              <a:t>人还是动物？</a:t>
            </a:r>
            <a:endParaRPr lang="en-US" altLang="zh-CN" dirty="0"/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6:26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10:29-30</a:t>
            </a:r>
          </a:p>
          <a:p>
            <a:pPr lvl="2"/>
            <a:r>
              <a:rPr lang="zh-CN" altLang="en-US" dirty="0"/>
              <a:t>人更有价值在于：人是按照神的形象造的</a:t>
            </a:r>
          </a:p>
        </p:txBody>
      </p:sp>
    </p:spTree>
    <p:extLst>
      <p:ext uri="{BB962C8B-B14F-4D97-AF65-F5344CB8AC3E}">
        <p14:creationId xmlns:p14="http://schemas.microsoft.com/office/powerpoint/2010/main" val="281420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4F0A26-7875-4BC4-B03E-759FE3E3E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医治手枯干的人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071F81-E69A-4D96-9490-3E220793B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安息日允许做的</a:t>
            </a:r>
            <a:endParaRPr lang="en-US" altLang="zh-CN" dirty="0"/>
          </a:p>
          <a:p>
            <a:pPr lvl="1"/>
            <a:r>
              <a:rPr lang="zh-CN" altLang="en-US" dirty="0"/>
              <a:t>是行善还是行恶？</a:t>
            </a:r>
            <a:endParaRPr lang="en-US" altLang="zh-CN" dirty="0"/>
          </a:p>
          <a:p>
            <a:pPr lvl="2"/>
            <a:r>
              <a:rPr lang="zh-CN" altLang="en-US" dirty="0"/>
              <a:t>行善</a:t>
            </a:r>
            <a:endParaRPr lang="en-US" altLang="zh-CN" dirty="0"/>
          </a:p>
          <a:p>
            <a:pPr lvl="3"/>
            <a:r>
              <a:rPr lang="zh-CN" altLang="en-US" dirty="0"/>
              <a:t>拉起坑里的羊</a:t>
            </a:r>
            <a:endParaRPr lang="en-US" altLang="zh-CN" dirty="0"/>
          </a:p>
          <a:p>
            <a:pPr lvl="3"/>
            <a:r>
              <a:rPr lang="zh-CN" altLang="en-US" dirty="0"/>
              <a:t>医治眼前的病人</a:t>
            </a:r>
            <a:endParaRPr lang="en-US" altLang="zh-CN" dirty="0"/>
          </a:p>
          <a:p>
            <a:pPr lvl="3"/>
            <a:r>
              <a:rPr lang="zh-CN" altLang="en-US" dirty="0"/>
              <a:t>是律法所允许的（但不是必须的）</a:t>
            </a:r>
            <a:endParaRPr lang="en-US" altLang="zh-CN" dirty="0"/>
          </a:p>
          <a:p>
            <a:pPr lvl="2"/>
            <a:r>
              <a:rPr lang="zh-CN" altLang="en-US" dirty="0"/>
              <a:t>行恶</a:t>
            </a:r>
            <a:endParaRPr lang="en-US" altLang="zh-CN" dirty="0"/>
          </a:p>
          <a:p>
            <a:pPr lvl="3"/>
            <a:r>
              <a:rPr lang="zh-CN" altLang="en-US" dirty="0"/>
              <a:t>怀着恶意试探耶稣</a:t>
            </a:r>
            <a:endParaRPr lang="en-US" altLang="zh-CN" dirty="0"/>
          </a:p>
          <a:p>
            <a:pPr lvl="3"/>
            <a:r>
              <a:rPr lang="zh-CN" altLang="en-US" dirty="0"/>
              <a:t>商议怎样除灭耶稣</a:t>
            </a:r>
            <a:endParaRPr lang="en-US" altLang="zh-CN" dirty="0"/>
          </a:p>
          <a:p>
            <a:pPr lvl="3"/>
            <a:r>
              <a:rPr lang="zh-CN" altLang="en-US" dirty="0"/>
              <a:t>是律法所不允许的</a:t>
            </a:r>
          </a:p>
        </p:txBody>
      </p:sp>
    </p:spTree>
    <p:extLst>
      <p:ext uri="{BB962C8B-B14F-4D97-AF65-F5344CB8AC3E}">
        <p14:creationId xmlns:p14="http://schemas.microsoft.com/office/powerpoint/2010/main" val="420968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25002</TotalTime>
  <Words>647</Words>
  <Application>Microsoft Office PowerPoint</Application>
  <PresentationFormat>全屏显示(4:3)</PresentationFormat>
  <Paragraphs>92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12:9-14</vt:lpstr>
      <vt:lpstr>马太福音 12:9-14</vt:lpstr>
      <vt:lpstr>天国的样式：第三篇</vt:lpstr>
      <vt:lpstr>回顾</vt:lpstr>
      <vt:lpstr>医治手枯干的人</vt:lpstr>
      <vt:lpstr>医治手枯干的人</vt:lpstr>
      <vt:lpstr>医治手枯干的人</vt:lpstr>
      <vt:lpstr>医治手枯干的人</vt:lpstr>
      <vt:lpstr>医治手枯干的人</vt:lpstr>
      <vt:lpstr>医治手枯干的人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1526</cp:revision>
  <dcterms:modified xsi:type="dcterms:W3CDTF">2019-11-30T09:20:30Z</dcterms:modified>
</cp:coreProperties>
</file>