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454" autoAdjust="0"/>
  </p:normalViewPr>
  <p:slideViewPr>
    <p:cSldViewPr>
      <p:cViewPr varScale="1">
        <p:scale>
          <a:sx n="72" d="100"/>
          <a:sy n="72" d="100"/>
        </p:scale>
        <p:origin x="135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12:15-21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耶稣是预言中的仆人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认识耶稣</a:t>
            </a:r>
            <a:endParaRPr lang="en-US" altLang="zh-CN" dirty="0"/>
          </a:p>
          <a:p>
            <a:pPr lvl="1"/>
            <a:r>
              <a:rPr lang="zh-CN" altLang="en-US" dirty="0"/>
              <a:t>神所拣选的仆人</a:t>
            </a:r>
            <a:endParaRPr lang="en-US" altLang="zh-CN" dirty="0"/>
          </a:p>
          <a:p>
            <a:pPr lvl="1"/>
            <a:r>
              <a:rPr lang="zh-CN" altLang="en-US" dirty="0"/>
              <a:t>是神所喜悦的</a:t>
            </a:r>
            <a:endParaRPr lang="en-US" altLang="zh-CN" dirty="0"/>
          </a:p>
          <a:p>
            <a:pPr lvl="1"/>
            <a:r>
              <a:rPr lang="zh-CN" altLang="en-US" dirty="0"/>
              <a:t>被神赐予圣灵</a:t>
            </a:r>
            <a:endParaRPr lang="en-US" altLang="zh-CN" dirty="0"/>
          </a:p>
          <a:p>
            <a:pPr lvl="1"/>
            <a:r>
              <a:rPr lang="zh-CN" altLang="en-US" dirty="0"/>
              <a:t>祂温柔、谦卑、怜悯</a:t>
            </a:r>
            <a:endParaRPr lang="en-US" altLang="zh-CN" dirty="0"/>
          </a:p>
          <a:p>
            <a:r>
              <a:rPr lang="zh-CN" altLang="en-US" dirty="0"/>
              <a:t>认识耶稣的事工</a:t>
            </a:r>
            <a:endParaRPr lang="en-US" altLang="zh-CN" dirty="0"/>
          </a:p>
          <a:p>
            <a:pPr lvl="1"/>
            <a:r>
              <a:rPr lang="zh-CN" altLang="en-US" dirty="0"/>
              <a:t>要将公义传给外邦</a:t>
            </a:r>
            <a:endParaRPr lang="en-US" altLang="zh-CN" dirty="0"/>
          </a:p>
          <a:p>
            <a:pPr lvl="1"/>
            <a:r>
              <a:rPr lang="zh-CN" altLang="en-US" dirty="0"/>
              <a:t>要救那些软弱的人</a:t>
            </a:r>
            <a:endParaRPr lang="en-US" altLang="zh-CN" dirty="0"/>
          </a:p>
          <a:p>
            <a:pPr lvl="1"/>
            <a:r>
              <a:rPr lang="zh-CN" altLang="en-US" dirty="0"/>
              <a:t>施行公义并要叫公义得胜</a:t>
            </a:r>
            <a:endParaRPr lang="en-US" altLang="zh-CN" dirty="0"/>
          </a:p>
          <a:p>
            <a:pPr lvl="1"/>
            <a:r>
              <a:rPr lang="zh-CN" altLang="en-US" dirty="0"/>
              <a:t>外邦人要仰望祂的名</a:t>
            </a: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12:15-21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/>
              <a:t>        15</a:t>
            </a:r>
            <a:r>
              <a:rPr lang="zh-CN" altLang="en-US" dirty="0"/>
              <a:t>耶稣知道了，就离开那里。有许多人跟着他，他把其中有病的人都治好了，</a:t>
            </a:r>
            <a:r>
              <a:rPr lang="en-US" altLang="zh-CN" baseline="30000" dirty="0"/>
              <a:t>16</a:t>
            </a:r>
            <a:r>
              <a:rPr lang="zh-CN" altLang="en-US" dirty="0"/>
              <a:t>又嘱咐他们，不要给他传名。</a:t>
            </a:r>
            <a:r>
              <a:rPr lang="en-US" altLang="zh-CN" baseline="30000" dirty="0"/>
              <a:t>17</a:t>
            </a:r>
            <a:r>
              <a:rPr lang="zh-CN" altLang="en-US" dirty="0"/>
              <a:t>这是要应验先知以赛亚的话，说：</a:t>
            </a:r>
            <a:r>
              <a:rPr lang="en-US" altLang="zh-CN" baseline="30000" dirty="0"/>
              <a:t>18</a:t>
            </a:r>
            <a:r>
              <a:rPr lang="zh-CN" altLang="en-US" dirty="0"/>
              <a:t>“看哪，我的仆人，我所拣选、所亲爱、心里所喜悦的，我要将我的灵赐给他，他必将公理传给外邦。</a:t>
            </a:r>
            <a:r>
              <a:rPr lang="en-US" altLang="zh-CN" baseline="30000" dirty="0"/>
              <a:t>19</a:t>
            </a:r>
            <a:r>
              <a:rPr lang="zh-CN" altLang="en-US" dirty="0"/>
              <a:t>他不争竞，不喧嚷，街上也没有人听见他的声音。</a:t>
            </a:r>
            <a:r>
              <a:rPr lang="en-US" altLang="zh-CN" baseline="30000" dirty="0"/>
              <a:t>20</a:t>
            </a:r>
            <a:r>
              <a:rPr lang="zh-CN" altLang="en-US" dirty="0"/>
              <a:t>压伤的芦苇，他不折断；将残的灯火，他不吹灭。等他施行公理，叫公理得胜；</a:t>
            </a:r>
            <a:r>
              <a:rPr lang="en-US" altLang="zh-CN" baseline="30000" dirty="0"/>
              <a:t>21</a:t>
            </a:r>
            <a:r>
              <a:rPr lang="zh-CN" altLang="en-US" dirty="0"/>
              <a:t>外邦人都要仰望他的名。”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两种人和他们的结局（太</a:t>
            </a:r>
            <a:r>
              <a:rPr lang="en-US" altLang="zh-CN" dirty="0"/>
              <a:t>11:20-30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安息日的冲突（太</a:t>
            </a:r>
            <a:r>
              <a:rPr lang="en-US" altLang="zh-CN" dirty="0"/>
              <a:t>12:1-14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人子是安息日的主（太</a:t>
            </a:r>
            <a:r>
              <a:rPr lang="en-US" altLang="zh-CN" dirty="0"/>
              <a:t>12:1-8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/>
              <a:t>医治手枯干的人（太</a:t>
            </a:r>
            <a:r>
              <a:rPr lang="en-US" altLang="zh-CN" dirty="0"/>
              <a:t>12:9-14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耶稣是预言中的仆人（太</a:t>
            </a:r>
            <a:r>
              <a:rPr lang="en-US" altLang="zh-CN" dirty="0">
                <a:solidFill>
                  <a:srgbClr val="FFC000"/>
                </a:solidFill>
              </a:rPr>
              <a:t>12:15-21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耶稣是谁？</a:t>
            </a:r>
            <a:endParaRPr lang="en-US" altLang="zh-CN" dirty="0"/>
          </a:p>
          <a:p>
            <a:pPr lvl="1"/>
            <a:r>
              <a:rPr lang="zh-CN" altLang="en-US" dirty="0"/>
              <a:t>耶稣是弥赛亚</a:t>
            </a:r>
            <a:endParaRPr lang="en-US" altLang="zh-CN" dirty="0"/>
          </a:p>
          <a:p>
            <a:pPr lvl="1"/>
            <a:r>
              <a:rPr lang="zh-CN" altLang="en-US" dirty="0"/>
              <a:t>耶稣是安息日的主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耶稣是神拣选的仆人</a:t>
            </a:r>
            <a:endParaRPr lang="en-US" altLang="zh-CN" dirty="0">
              <a:solidFill>
                <a:srgbClr val="FFC000"/>
              </a:solidFill>
            </a:endParaRP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921681-3AF6-4309-8DE7-9ABEC688D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耶稣的应对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160291-3EF1-41F8-A447-5F3888FEE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面对法利赛人的敌意</a:t>
            </a:r>
            <a:endParaRPr lang="en-US" altLang="zh-CN" dirty="0"/>
          </a:p>
          <a:p>
            <a:pPr lvl="1"/>
            <a:r>
              <a:rPr lang="zh-CN" altLang="en-US" dirty="0"/>
              <a:t>离开那里</a:t>
            </a:r>
            <a:endParaRPr lang="en-US" altLang="zh-CN" dirty="0"/>
          </a:p>
          <a:p>
            <a:pPr lvl="2"/>
            <a:r>
              <a:rPr lang="zh-CN" altLang="en-US" dirty="0"/>
              <a:t>遇到反对耶稣常退到一边（太</a:t>
            </a:r>
            <a:r>
              <a:rPr lang="en-US" altLang="zh-CN" dirty="0"/>
              <a:t>4:12</a:t>
            </a:r>
            <a:r>
              <a:rPr lang="zh-CN" altLang="en-US" dirty="0"/>
              <a:t>、</a:t>
            </a:r>
            <a:r>
              <a:rPr lang="en-US" altLang="zh-CN" dirty="0"/>
              <a:t>14:13</a:t>
            </a:r>
            <a:r>
              <a:rPr lang="zh-CN" altLang="en-US" dirty="0"/>
              <a:t>、</a:t>
            </a:r>
            <a:r>
              <a:rPr lang="en-US" altLang="zh-CN" dirty="0"/>
              <a:t>15:21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因为祂的时候还未来到（约</a:t>
            </a:r>
            <a:r>
              <a:rPr lang="en-US" altLang="zh-CN" dirty="0"/>
              <a:t>7:8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继续医治病人</a:t>
            </a:r>
            <a:endParaRPr lang="en-US" altLang="zh-CN" dirty="0"/>
          </a:p>
          <a:p>
            <a:pPr lvl="2"/>
            <a:r>
              <a:rPr lang="zh-CN" altLang="en-US" dirty="0"/>
              <a:t>有许多人跟着耶稣</a:t>
            </a:r>
            <a:endParaRPr lang="en-US" altLang="zh-CN" dirty="0"/>
          </a:p>
          <a:p>
            <a:pPr lvl="2"/>
            <a:r>
              <a:rPr lang="zh-CN" altLang="en-US" dirty="0"/>
              <a:t>耶稣把有病的人都治好了</a:t>
            </a:r>
            <a:endParaRPr lang="en-US" altLang="zh-CN" dirty="0"/>
          </a:p>
          <a:p>
            <a:pPr lvl="1"/>
            <a:r>
              <a:rPr lang="zh-CN" altLang="en-US" dirty="0"/>
              <a:t>吩咐不要传扬祂的名</a:t>
            </a:r>
            <a:endParaRPr lang="en-US" altLang="zh-CN" dirty="0"/>
          </a:p>
          <a:p>
            <a:r>
              <a:rPr lang="zh-CN" altLang="en-US" dirty="0"/>
              <a:t>这和旧约预言的应验有什么关系？</a:t>
            </a:r>
          </a:p>
        </p:txBody>
      </p:sp>
    </p:spTree>
    <p:extLst>
      <p:ext uri="{BB962C8B-B14F-4D97-AF65-F5344CB8AC3E}">
        <p14:creationId xmlns:p14="http://schemas.microsoft.com/office/powerpoint/2010/main" val="394247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8E2B8F-D4EB-4544-9FE1-9F369F85E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B209D9-4790-441D-86DD-BCCA58638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旧约圣经的预言</a:t>
            </a:r>
            <a:endParaRPr lang="en-US" altLang="zh-CN" dirty="0"/>
          </a:p>
          <a:p>
            <a:pPr lvl="1"/>
            <a:r>
              <a:rPr lang="zh-CN" altLang="en-US" dirty="0"/>
              <a:t>弥赛亚</a:t>
            </a:r>
            <a:endParaRPr lang="en-US" altLang="zh-CN" dirty="0"/>
          </a:p>
          <a:p>
            <a:pPr lvl="2"/>
            <a:r>
              <a:rPr lang="zh-CN" altLang="en-US" dirty="0"/>
              <a:t>是神的仆人</a:t>
            </a:r>
            <a:endParaRPr lang="en-US" altLang="zh-CN" dirty="0"/>
          </a:p>
          <a:p>
            <a:pPr lvl="3"/>
            <a:r>
              <a:rPr lang="zh-CN" altLang="en-US" dirty="0"/>
              <a:t>弥赛亚并非是政治性和军事性的</a:t>
            </a:r>
            <a:endParaRPr lang="en-US" altLang="zh-CN" dirty="0"/>
          </a:p>
          <a:p>
            <a:pPr lvl="3"/>
            <a:r>
              <a:rPr lang="zh-CN" altLang="en-US" dirty="0"/>
              <a:t>弥赛亚是受苦的仆人</a:t>
            </a:r>
            <a:endParaRPr lang="en-US" altLang="zh-CN" dirty="0"/>
          </a:p>
          <a:p>
            <a:pPr lvl="2"/>
            <a:r>
              <a:rPr lang="zh-CN" altLang="en-US" dirty="0"/>
              <a:t>是神所拣选的</a:t>
            </a:r>
            <a:endParaRPr lang="en-US" altLang="zh-CN" dirty="0"/>
          </a:p>
          <a:p>
            <a:pPr lvl="3"/>
            <a:r>
              <a:rPr lang="zh-CN" altLang="en-US" dirty="0"/>
              <a:t>神有一个全盘的救赎计划</a:t>
            </a:r>
            <a:endParaRPr lang="en-US" altLang="zh-CN" dirty="0"/>
          </a:p>
          <a:p>
            <a:pPr lvl="3"/>
            <a:r>
              <a:rPr lang="zh-CN" altLang="en-US" dirty="0"/>
              <a:t>弥赛亚有其具体的使命</a:t>
            </a:r>
            <a:endParaRPr lang="en-US" altLang="zh-CN" dirty="0"/>
          </a:p>
          <a:p>
            <a:pPr lvl="2"/>
            <a:r>
              <a:rPr lang="zh-CN" altLang="en-US" dirty="0"/>
              <a:t>是神所亲爱、心里所喜悦的</a:t>
            </a:r>
            <a:endParaRPr lang="en-US" altLang="zh-CN" dirty="0"/>
          </a:p>
          <a:p>
            <a:pPr lvl="3"/>
            <a:r>
              <a:rPr lang="zh-CN" altLang="en-US" dirty="0"/>
              <a:t>爱与拣选紧密相连</a:t>
            </a:r>
            <a:endParaRPr lang="en-US" altLang="zh-CN" dirty="0"/>
          </a:p>
          <a:p>
            <a:pPr lvl="3"/>
            <a:r>
              <a:rPr lang="zh-CN" altLang="en-US" dirty="0"/>
              <a:t>耶稣的受洗与登山变相（太</a:t>
            </a:r>
            <a:r>
              <a:rPr lang="en-US" altLang="zh-CN" dirty="0"/>
              <a:t>3:17</a:t>
            </a:r>
            <a:r>
              <a:rPr lang="zh-CN" altLang="en-US" dirty="0"/>
              <a:t>，</a:t>
            </a:r>
            <a:r>
              <a:rPr lang="en-US" altLang="zh-CN" dirty="0"/>
              <a:t>17:5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310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9D113E-C03D-450C-82FB-F3972CC6B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6FC500-14AE-48DF-B022-B57C2DCA3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zh-CN" altLang="en-US" dirty="0"/>
              <a:t>被神赐予圣灵</a:t>
            </a:r>
            <a:endParaRPr lang="en-US" altLang="zh-CN" dirty="0"/>
          </a:p>
          <a:p>
            <a:pPr lvl="3"/>
            <a:r>
              <a:rPr lang="zh-CN" altLang="en-US" dirty="0"/>
              <a:t>为要完成神的使命</a:t>
            </a:r>
            <a:endParaRPr lang="en-US" altLang="zh-CN" dirty="0"/>
          </a:p>
          <a:p>
            <a:pPr lvl="3"/>
            <a:r>
              <a:rPr lang="zh-CN" altLang="en-US" dirty="0"/>
              <a:t>耶稣受洗时降下圣灵（太</a:t>
            </a:r>
            <a:r>
              <a:rPr lang="en-US" altLang="zh-CN" dirty="0"/>
              <a:t>3:16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神赐下圣灵的程度显明神的喜悦（约</a:t>
            </a:r>
            <a:r>
              <a:rPr lang="en-US" altLang="zh-CN" dirty="0"/>
              <a:t>3:34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要将公理（公义）传给外邦</a:t>
            </a:r>
            <a:endParaRPr lang="en-US" altLang="zh-CN" dirty="0"/>
          </a:p>
          <a:p>
            <a:pPr lvl="3"/>
            <a:r>
              <a:rPr lang="zh-CN" altLang="en-US" dirty="0"/>
              <a:t>神为了列国的好处而自我启示（赛</a:t>
            </a:r>
            <a:r>
              <a:rPr lang="en-US" altLang="zh-CN" dirty="0"/>
              <a:t>51:4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公义和救恩（赛</a:t>
            </a:r>
            <a:r>
              <a:rPr lang="en-US" altLang="zh-CN" dirty="0"/>
              <a:t>51:5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祂不争竞、不喧嚷、不在街上大声说话</a:t>
            </a:r>
            <a:endParaRPr lang="en-US" altLang="zh-CN" dirty="0"/>
          </a:p>
          <a:p>
            <a:pPr lvl="3"/>
            <a:r>
              <a:rPr lang="zh-CN" altLang="en-US" dirty="0"/>
              <a:t>这不是一幅完全沉默的图画</a:t>
            </a:r>
            <a:endParaRPr lang="en-US" altLang="zh-CN" dirty="0"/>
          </a:p>
          <a:p>
            <a:pPr lvl="3"/>
            <a:r>
              <a:rPr lang="zh-CN" altLang="en-US" dirty="0"/>
              <a:t>这里描述的是弥赛亚的</a:t>
            </a:r>
            <a:endParaRPr lang="en-US" altLang="zh-CN" dirty="0"/>
          </a:p>
          <a:p>
            <a:pPr lvl="4"/>
            <a:r>
              <a:rPr lang="zh-CN" altLang="en-US" dirty="0"/>
              <a:t>温柔和谦卑（太</a:t>
            </a:r>
            <a:r>
              <a:rPr lang="en-US" altLang="zh-CN" dirty="0"/>
              <a:t>11:29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安静的退去（太</a:t>
            </a:r>
            <a:r>
              <a:rPr lang="en-US" altLang="zh-CN" dirty="0"/>
              <a:t>12:15-17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既不傲慢，也不轻率</a:t>
            </a:r>
          </a:p>
        </p:txBody>
      </p:sp>
    </p:spTree>
    <p:extLst>
      <p:ext uri="{BB962C8B-B14F-4D97-AF65-F5344CB8AC3E}">
        <p14:creationId xmlns:p14="http://schemas.microsoft.com/office/powerpoint/2010/main" val="394825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8494D6-0B33-478A-8D19-92E4D5D3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旧约的预言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C0160E-9FC5-439B-AF09-7A9A95314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zh-CN" altLang="en-US" dirty="0"/>
              <a:t>祂开展事工的方式</a:t>
            </a:r>
            <a:endParaRPr lang="en-US" altLang="zh-CN" dirty="0"/>
          </a:p>
          <a:p>
            <a:pPr lvl="3"/>
            <a:r>
              <a:rPr lang="zh-CN" altLang="en-US" dirty="0"/>
              <a:t>不是冷酷无情的对待软弱的人</a:t>
            </a:r>
            <a:endParaRPr lang="en-US" altLang="zh-CN" dirty="0"/>
          </a:p>
          <a:p>
            <a:pPr lvl="3"/>
            <a:r>
              <a:rPr lang="zh-CN" altLang="en-US" dirty="0"/>
              <a:t>而是满有怜悯（否定式的含蓄陈述）</a:t>
            </a:r>
            <a:endParaRPr lang="en-US" altLang="zh-CN" dirty="0"/>
          </a:p>
          <a:p>
            <a:pPr lvl="4"/>
            <a:r>
              <a:rPr lang="zh-CN" altLang="en-US" dirty="0"/>
              <a:t>压伤的芦苇，他不折断</a:t>
            </a:r>
            <a:endParaRPr lang="en-US" altLang="zh-CN" dirty="0"/>
          </a:p>
          <a:p>
            <a:pPr lvl="4"/>
            <a:r>
              <a:rPr lang="zh-CN" altLang="en-US" dirty="0"/>
              <a:t>将残的灯火，他不吹灭</a:t>
            </a:r>
            <a:endParaRPr lang="en-US" altLang="zh-CN" dirty="0"/>
          </a:p>
          <a:p>
            <a:pPr lvl="2"/>
            <a:r>
              <a:rPr lang="zh-CN" altLang="en-US" dirty="0"/>
              <a:t>祂开展事工的对象</a:t>
            </a:r>
            <a:endParaRPr lang="en-US" altLang="zh-CN" dirty="0"/>
          </a:p>
          <a:p>
            <a:pPr lvl="3"/>
            <a:r>
              <a:rPr lang="zh-CN" altLang="en-US" dirty="0"/>
              <a:t>坐在黑暗死荫之地的人（太</a:t>
            </a:r>
            <a:r>
              <a:rPr lang="en-US" altLang="zh-CN" dirty="0"/>
              <a:t>4:16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困苦流离的人（太</a:t>
            </a:r>
            <a:r>
              <a:rPr lang="en-US" altLang="zh-CN" dirty="0"/>
              <a:t>9:36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劳苦担重担的人（太</a:t>
            </a:r>
            <a:r>
              <a:rPr lang="en-US" altLang="zh-CN" dirty="0"/>
              <a:t>11:28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祂开展事工的目标</a:t>
            </a:r>
            <a:endParaRPr lang="en-US" altLang="zh-CN" dirty="0"/>
          </a:p>
          <a:p>
            <a:pPr lvl="3"/>
            <a:r>
              <a:rPr lang="zh-CN" altLang="en-US" dirty="0"/>
              <a:t>叫公理（公义）得胜</a:t>
            </a:r>
            <a:endParaRPr lang="en-US" altLang="zh-CN" dirty="0"/>
          </a:p>
          <a:p>
            <a:pPr lvl="3"/>
            <a:r>
              <a:rPr lang="zh-CN" altLang="en-US" dirty="0"/>
              <a:t>外邦人都要仰望祂的名</a:t>
            </a:r>
          </a:p>
        </p:txBody>
      </p:sp>
    </p:spTree>
    <p:extLst>
      <p:ext uri="{BB962C8B-B14F-4D97-AF65-F5344CB8AC3E}">
        <p14:creationId xmlns:p14="http://schemas.microsoft.com/office/powerpoint/2010/main" val="570198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4EEA75-0EA5-4777-B322-7D82C843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耶稣的事工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3EE83B-4516-4C0D-B108-5DCE880D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法利赛人和耶稣的对比</a:t>
            </a:r>
            <a:endParaRPr lang="en-US" altLang="zh-CN" dirty="0"/>
          </a:p>
          <a:p>
            <a:pPr lvl="1"/>
            <a:r>
              <a:rPr lang="zh-CN" altLang="en-US" dirty="0"/>
              <a:t>法利赛人充满敌意（太</a:t>
            </a:r>
            <a:r>
              <a:rPr lang="en-US" altLang="zh-CN" dirty="0"/>
              <a:t>12:14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耶稣的平静和温柔（太</a:t>
            </a:r>
            <a:r>
              <a:rPr lang="en-US" altLang="zh-CN" dirty="0"/>
              <a:t>12:19-20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耶稣事工中的两个重要论题</a:t>
            </a:r>
            <a:endParaRPr lang="en-US" altLang="zh-CN" dirty="0"/>
          </a:p>
          <a:p>
            <a:pPr lvl="1"/>
            <a:r>
              <a:rPr lang="zh-CN" altLang="en-US" dirty="0"/>
              <a:t>圣灵（太</a:t>
            </a:r>
            <a:r>
              <a:rPr lang="en-US" altLang="zh-CN" dirty="0"/>
              <a:t>12:28-32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外邦人（太</a:t>
            </a:r>
            <a:r>
              <a:rPr lang="en-US" altLang="zh-CN" dirty="0"/>
              <a:t>12:38-41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77817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25767</TotalTime>
  <Words>730</Words>
  <Application>Microsoft Office PowerPoint</Application>
  <PresentationFormat>全屏显示(4:3)</PresentationFormat>
  <Paragraphs>88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12:15-21</vt:lpstr>
      <vt:lpstr>马太福音 12:15-21</vt:lpstr>
      <vt:lpstr>天国的样式：第三篇</vt:lpstr>
      <vt:lpstr>概述</vt:lpstr>
      <vt:lpstr>耶稣的应对</vt:lpstr>
      <vt:lpstr>旧约的预言</vt:lpstr>
      <vt:lpstr>旧约的预言</vt:lpstr>
      <vt:lpstr>旧约的预言</vt:lpstr>
      <vt:lpstr>耶稣的事工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1554</cp:revision>
  <dcterms:modified xsi:type="dcterms:W3CDTF">2019-12-15T02:52:38Z</dcterms:modified>
</cp:coreProperties>
</file>