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454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天地的主→</a:t>
            </a:r>
            <a:r>
              <a:rPr lang="en-US" altLang="zh-CN" dirty="0"/>
              <a:t>25</a:t>
            </a:r>
            <a:r>
              <a:rPr lang="zh-CN" altLang="en-US" dirty="0"/>
              <a:t>和</a:t>
            </a:r>
            <a:r>
              <a:rPr lang="en-US" altLang="zh-CN" dirty="0"/>
              <a:t>26</a:t>
            </a:r>
            <a:r>
              <a:rPr lang="zh-CN" altLang="en-US" dirty="0"/>
              <a:t>节</a:t>
            </a:r>
            <a:endParaRPr lang="en-US" altLang="zh-CN" dirty="0"/>
          </a:p>
          <a:p>
            <a:r>
              <a:rPr lang="zh-CN" altLang="en-US" dirty="0"/>
              <a:t>父</a:t>
            </a:r>
            <a:r>
              <a:rPr lang="zh-CN" altLang="zh-CN" dirty="0"/>
              <a:t>→</a:t>
            </a:r>
            <a:r>
              <a:rPr lang="en-US" altLang="zh-CN" dirty="0"/>
              <a:t>27</a:t>
            </a:r>
            <a:r>
              <a:rPr lang="zh-CN" altLang="en-US" dirty="0"/>
              <a:t>节</a:t>
            </a:r>
            <a:endParaRPr lang="en-US" altLang="zh-CN" dirty="0"/>
          </a:p>
          <a:p>
            <a:r>
              <a:rPr lang="zh-CN" altLang="en-US" dirty="0"/>
              <a:t>称谢赞美神：因着神是谁、神适当的道路、神卓越的属性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0071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以自己明白神的事为傲的人：受审判</a:t>
            </a:r>
            <a:endParaRPr lang="en-US" altLang="zh-CN" dirty="0"/>
          </a:p>
          <a:p>
            <a:r>
              <a:rPr lang="zh-CN" altLang="en-US" dirty="0"/>
              <a:t>什么都不明白的人：得到教导</a:t>
            </a:r>
            <a:endParaRPr lang="en-US" altLang="zh-CN" dirty="0"/>
          </a:p>
          <a:p>
            <a:r>
              <a:rPr lang="zh-CN" altLang="en-US" dirty="0"/>
              <a:t>圣经的平衡：</a:t>
            </a:r>
            <a:endParaRPr lang="en-US" altLang="zh-CN" dirty="0"/>
          </a:p>
          <a:p>
            <a:r>
              <a:rPr lang="zh-CN" altLang="en-US" dirty="0"/>
              <a:t>谴责不悔改的城</a:t>
            </a:r>
            <a:r>
              <a:rPr lang="en-US" altLang="zh-CN" dirty="0"/>
              <a:t>VS</a:t>
            </a:r>
            <a:r>
              <a:rPr lang="zh-CN" altLang="en-US" dirty="0"/>
              <a:t>赞美不启示的神</a:t>
            </a:r>
            <a:endParaRPr lang="en-US" altLang="zh-CN" dirty="0"/>
          </a:p>
          <a:p>
            <a:r>
              <a:rPr lang="zh-CN" altLang="en-US" dirty="0"/>
              <a:t>人的顽梗和罪恶</a:t>
            </a:r>
            <a:r>
              <a:rPr lang="en-US" altLang="zh-CN" dirty="0"/>
              <a:t>VS</a:t>
            </a:r>
            <a:r>
              <a:rPr lang="zh-CN" altLang="en-US" dirty="0"/>
              <a:t>神拣选的主权</a:t>
            </a:r>
            <a:endParaRPr lang="en-US" altLang="zh-CN" dirty="0"/>
          </a:p>
          <a:p>
            <a:r>
              <a:rPr lang="zh-CN" altLang="en-US" dirty="0"/>
              <a:t>人的责任</a:t>
            </a:r>
            <a:r>
              <a:rPr lang="en-US" altLang="zh-CN" dirty="0"/>
              <a:t>VS</a:t>
            </a:r>
            <a:r>
              <a:rPr lang="zh-CN" altLang="en-US" dirty="0"/>
              <a:t>神的美意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08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11:25-30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接受主的得享安息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C82185-2630-45C1-8949-B0216932A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圣子温柔的邀请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996191-CC89-4D39-9403-5156387B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zh-CN" altLang="en-US" dirty="0"/>
              <a:t>学我的样式</a:t>
            </a:r>
            <a:endParaRPr lang="en-US" altLang="zh-CN" dirty="0"/>
          </a:p>
          <a:p>
            <a:pPr lvl="3"/>
            <a:r>
              <a:rPr lang="zh-CN" altLang="en-US" dirty="0"/>
              <a:t>不是模仿耶稣，也不是从耶稣的经验学习</a:t>
            </a:r>
            <a:endParaRPr lang="en-US" altLang="zh-CN" dirty="0"/>
          </a:p>
          <a:p>
            <a:pPr lvl="3"/>
            <a:r>
              <a:rPr lang="zh-CN" altLang="en-US" dirty="0"/>
              <a:t>而是从只有耶稣才能分赐的启示学习</a:t>
            </a:r>
          </a:p>
          <a:p>
            <a:pPr lvl="2"/>
            <a:r>
              <a:rPr lang="zh-CN" altLang="en-US" dirty="0"/>
              <a:t>你们心里就必得享安息</a:t>
            </a:r>
            <a:endParaRPr lang="en-US" altLang="zh-CN" dirty="0"/>
          </a:p>
          <a:p>
            <a:pPr lvl="3"/>
            <a:r>
              <a:rPr lang="zh-CN" altLang="en-US" dirty="0"/>
              <a:t>引用自耶</a:t>
            </a:r>
            <a:r>
              <a:rPr lang="en-US" altLang="zh-CN" dirty="0"/>
              <a:t>6:16</a:t>
            </a:r>
          </a:p>
          <a:p>
            <a:pPr lvl="3"/>
            <a:r>
              <a:rPr lang="zh-CN" altLang="en-US" dirty="0"/>
              <a:t>古道和善道：负起耶稣的轭</a:t>
            </a:r>
            <a:endParaRPr lang="en-US" altLang="zh-CN" dirty="0"/>
          </a:p>
          <a:p>
            <a:pPr lvl="4"/>
            <a:r>
              <a:rPr lang="zh-CN" altLang="en-US" dirty="0"/>
              <a:t>耶稣就是旧约圣经所指向的那位</a:t>
            </a:r>
            <a:endParaRPr lang="en-US" altLang="zh-CN" dirty="0"/>
          </a:p>
          <a:p>
            <a:pPr lvl="2"/>
            <a:r>
              <a:rPr lang="zh-CN" altLang="en-US" dirty="0"/>
              <a:t>耶稣的轭与其他人的轭的对比</a:t>
            </a:r>
            <a:endParaRPr lang="en-US" altLang="zh-CN" dirty="0"/>
          </a:p>
          <a:p>
            <a:pPr lvl="3"/>
            <a:r>
              <a:rPr lang="zh-CN" altLang="en-US" dirty="0"/>
              <a:t>并非在于反律法主义和律法主义</a:t>
            </a:r>
            <a:endParaRPr lang="en-US" altLang="zh-CN" dirty="0"/>
          </a:p>
          <a:p>
            <a:pPr lvl="3"/>
            <a:r>
              <a:rPr lang="zh-CN" altLang="en-US" dirty="0"/>
              <a:t>也不在于耶稣仁慈谦卑而文士严厉</a:t>
            </a:r>
            <a:endParaRPr lang="en-US" altLang="zh-CN" dirty="0"/>
          </a:p>
          <a:p>
            <a:pPr lvl="3"/>
            <a:r>
              <a:rPr lang="zh-CN" altLang="en-US" dirty="0"/>
              <a:t>而在于</a:t>
            </a:r>
            <a:endParaRPr lang="en-US" altLang="zh-CN" dirty="0"/>
          </a:p>
          <a:p>
            <a:pPr lvl="4"/>
            <a:r>
              <a:rPr lang="zh-CN" altLang="en-US" dirty="0"/>
              <a:t>是接受耶稣启示者权柄的教导带来的释放</a:t>
            </a:r>
            <a:endParaRPr lang="en-US" altLang="zh-CN" dirty="0"/>
          </a:p>
          <a:p>
            <a:pPr lvl="4"/>
            <a:r>
              <a:rPr lang="zh-CN" altLang="en-US" dirty="0"/>
              <a:t>还是根据法利赛人的规则顺从旧约这个担子</a:t>
            </a:r>
          </a:p>
        </p:txBody>
      </p:sp>
    </p:spTree>
    <p:extLst>
      <p:ext uri="{BB962C8B-B14F-4D97-AF65-F5344CB8AC3E}">
        <p14:creationId xmlns:p14="http://schemas.microsoft.com/office/powerpoint/2010/main" val="1974924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我们应该怎样行</a:t>
            </a:r>
            <a:endParaRPr lang="en-US" altLang="zh-CN" dirty="0"/>
          </a:p>
          <a:p>
            <a:pPr lvl="1"/>
            <a:r>
              <a:rPr lang="zh-CN" altLang="en-US" dirty="0"/>
              <a:t>面对困境时我们的回应</a:t>
            </a:r>
            <a:endParaRPr lang="en-US" altLang="zh-CN" dirty="0"/>
          </a:p>
          <a:p>
            <a:pPr lvl="2"/>
            <a:r>
              <a:rPr lang="zh-CN" altLang="en-US" dirty="0"/>
              <a:t>祷告神：祂是我们的父</a:t>
            </a:r>
            <a:endParaRPr lang="en-US" altLang="zh-CN" dirty="0"/>
          </a:p>
          <a:p>
            <a:pPr lvl="2"/>
            <a:r>
              <a:rPr lang="zh-CN" altLang="en-US" dirty="0"/>
              <a:t>感谢神：祂是天地的主</a:t>
            </a:r>
            <a:endParaRPr lang="en-US" altLang="zh-CN" dirty="0"/>
          </a:p>
          <a:p>
            <a:pPr lvl="2"/>
            <a:r>
              <a:rPr lang="zh-CN" altLang="en-US" dirty="0"/>
              <a:t>赞美神：祂的旨意尽善尽美</a:t>
            </a:r>
            <a:endParaRPr lang="en-US" altLang="zh-CN" dirty="0"/>
          </a:p>
          <a:p>
            <a:pPr lvl="1"/>
            <a:r>
              <a:rPr lang="zh-CN" altLang="en-US" dirty="0"/>
              <a:t>从耶稣那里得享安息</a:t>
            </a:r>
            <a:endParaRPr lang="en-US" altLang="zh-CN" dirty="0"/>
          </a:p>
          <a:p>
            <a:pPr lvl="2"/>
            <a:r>
              <a:rPr lang="zh-CN" altLang="en-US" dirty="0"/>
              <a:t>祂认识父神，父神也认识祂（真实的启示）</a:t>
            </a:r>
            <a:endParaRPr lang="en-US" altLang="zh-CN" dirty="0"/>
          </a:p>
          <a:p>
            <a:pPr lvl="2"/>
            <a:r>
              <a:rPr lang="zh-CN" altLang="en-US" dirty="0"/>
              <a:t>祂有分赐启示的权柄（唯一的途径）</a:t>
            </a:r>
            <a:endParaRPr lang="en-US" altLang="zh-CN" dirty="0"/>
          </a:p>
          <a:p>
            <a:pPr lvl="2"/>
            <a:r>
              <a:rPr lang="zh-CN" altLang="en-US" dirty="0"/>
              <a:t>祂有仆人般的柔和谦卑（服侍人的心）</a:t>
            </a:r>
            <a:endParaRPr lang="en-US" altLang="zh-CN" dirty="0"/>
          </a:p>
          <a:p>
            <a:pPr lvl="2"/>
            <a:r>
              <a:rPr lang="zh-CN" altLang="en-US" dirty="0"/>
              <a:t>是末世的也是现实的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11:25-30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 </a:t>
            </a:r>
            <a:r>
              <a:rPr lang="en-US" altLang="zh-CN" sz="2800" baseline="30000" dirty="0"/>
              <a:t>25</a:t>
            </a:r>
            <a:r>
              <a:rPr lang="zh-CN" altLang="en-US" sz="2800" dirty="0"/>
              <a:t>那时，耶稣说：“父啊，天地的主，我感谢你！因为你将这些事向聪明通达人就藏起来，向婴孩就显出来。</a:t>
            </a:r>
            <a:r>
              <a:rPr lang="en-US" altLang="zh-CN" sz="2800" baseline="30000" dirty="0"/>
              <a:t>26</a:t>
            </a:r>
            <a:r>
              <a:rPr lang="zh-CN" altLang="en-US" sz="2800" dirty="0"/>
              <a:t>父啊，是的，因为你的美意本是如此。</a:t>
            </a:r>
            <a:r>
              <a:rPr lang="en-US" altLang="zh-CN" sz="2800" baseline="30000" dirty="0"/>
              <a:t>27</a:t>
            </a:r>
            <a:r>
              <a:rPr lang="zh-CN" altLang="en-US" sz="2800" dirty="0"/>
              <a:t>一切所有的，都是我父交付我的。除了父，没有人知道子；除了子和子所愿意指示的，没有人知道父。</a:t>
            </a:r>
            <a:r>
              <a:rPr lang="en-US" altLang="zh-CN" sz="2800" baseline="30000" dirty="0"/>
              <a:t>28</a:t>
            </a:r>
            <a:r>
              <a:rPr lang="zh-CN" altLang="en-US" sz="2800" dirty="0"/>
              <a:t>凡劳苦担重担的人，可以到我这里来，我就使你们得安息。</a:t>
            </a:r>
            <a:r>
              <a:rPr lang="en-US" altLang="zh-CN" sz="2800" baseline="30000" dirty="0"/>
              <a:t>29</a:t>
            </a:r>
            <a:r>
              <a:rPr lang="zh-CN" altLang="en-US" sz="2800" dirty="0"/>
              <a:t>我心里柔和谦卑，你们当负我的轭，学我的样式，这样，你们心里就必得享安息。</a:t>
            </a:r>
            <a:r>
              <a:rPr lang="en-US" altLang="zh-CN" sz="2800" baseline="30000" dirty="0"/>
              <a:t>30</a:t>
            </a:r>
            <a:r>
              <a:rPr lang="zh-CN" altLang="en-US" sz="2800" dirty="0"/>
              <a:t>因为我的轭是容易的，我的担子是轻省的。”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两种人和他们的结局（太</a:t>
            </a:r>
            <a:r>
              <a:rPr lang="en-US" altLang="zh-CN" dirty="0"/>
              <a:t>11:20-30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不悔改的城有祸了（太</a:t>
            </a:r>
            <a:r>
              <a:rPr lang="en-US" altLang="zh-CN" dirty="0"/>
              <a:t>11:20-24</a:t>
            </a:r>
            <a:r>
              <a:rPr lang="zh-CN" altLang="en-US" dirty="0"/>
              <a:t>）</a:t>
            </a:r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接受主的得享安息（太</a:t>
            </a:r>
            <a:r>
              <a:rPr lang="en-US" altLang="zh-CN" dirty="0">
                <a:solidFill>
                  <a:srgbClr val="FFC000"/>
                </a:solidFill>
              </a:rPr>
              <a:t>11:25-30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1"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当福音被拒绝时？</a:t>
            </a:r>
            <a:endParaRPr lang="en-US" altLang="zh-CN" dirty="0"/>
          </a:p>
          <a:p>
            <a:pPr lvl="1"/>
            <a:r>
              <a:rPr lang="zh-CN" altLang="en-US" dirty="0"/>
              <a:t>耶稣的回应</a:t>
            </a:r>
            <a:endParaRPr lang="en-US" altLang="zh-CN" dirty="0"/>
          </a:p>
          <a:p>
            <a:pPr lvl="2"/>
            <a:r>
              <a:rPr lang="zh-CN" altLang="en-US" dirty="0"/>
              <a:t>向天父祷告</a:t>
            </a:r>
            <a:endParaRPr lang="en-US" altLang="zh-CN" dirty="0"/>
          </a:p>
          <a:p>
            <a:pPr lvl="2"/>
            <a:r>
              <a:rPr lang="zh-CN" altLang="en-US" dirty="0"/>
              <a:t>承认自己的使命</a:t>
            </a:r>
            <a:endParaRPr lang="en-US" altLang="zh-CN" dirty="0"/>
          </a:p>
          <a:p>
            <a:pPr lvl="1"/>
            <a:r>
              <a:rPr lang="zh-CN" altLang="en-US" dirty="0"/>
              <a:t>耶稣的祷告：人能接受福音是因为</a:t>
            </a:r>
            <a:endParaRPr lang="en-US" altLang="zh-CN" dirty="0"/>
          </a:p>
          <a:p>
            <a:pPr lvl="2"/>
            <a:r>
              <a:rPr lang="zh-CN" altLang="en-US" dirty="0"/>
              <a:t>天父的启示</a:t>
            </a:r>
            <a:endParaRPr lang="en-US" altLang="zh-CN" dirty="0"/>
          </a:p>
          <a:p>
            <a:pPr lvl="2"/>
            <a:r>
              <a:rPr lang="zh-CN" altLang="en-US" dirty="0"/>
              <a:t>圣子的作用</a:t>
            </a:r>
            <a:endParaRPr lang="en-US" altLang="zh-CN" dirty="0"/>
          </a:p>
          <a:p>
            <a:pPr lvl="2"/>
            <a:r>
              <a:rPr lang="zh-CN" altLang="en-US" dirty="0"/>
              <a:t>圣子温柔的邀请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EC9004-ED7C-4F04-B1D5-50C49E0B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天父的启示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3429FE-D2CD-4A9A-BF53-DEFD94A43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耶稣的祷告</a:t>
            </a:r>
            <a:endParaRPr lang="en-US" altLang="zh-CN" dirty="0"/>
          </a:p>
          <a:p>
            <a:pPr lvl="1"/>
            <a:r>
              <a:rPr lang="zh-CN" altLang="en-US" dirty="0"/>
              <a:t>对祷告对象的称呼</a:t>
            </a:r>
            <a:endParaRPr lang="en-US" altLang="zh-CN" dirty="0"/>
          </a:p>
          <a:p>
            <a:pPr lvl="2"/>
            <a:r>
              <a:rPr lang="zh-CN" altLang="en-US" dirty="0"/>
              <a:t>父：表明耶稣儿子的身份</a:t>
            </a:r>
            <a:endParaRPr lang="en-US" altLang="zh-CN" dirty="0"/>
          </a:p>
          <a:p>
            <a:pPr lvl="2"/>
            <a:r>
              <a:rPr lang="zh-CN" altLang="en-US" dirty="0"/>
              <a:t>天地的主：承认神在宇宙之上的主权</a:t>
            </a:r>
            <a:endParaRPr lang="en-US" altLang="zh-CN" dirty="0"/>
          </a:p>
          <a:p>
            <a:pPr lvl="1"/>
            <a:r>
              <a:rPr lang="zh-CN" altLang="en-US" dirty="0"/>
              <a:t>称谢神（为所遭遇的事）</a:t>
            </a:r>
            <a:endParaRPr lang="en-US" altLang="zh-CN" dirty="0"/>
          </a:p>
          <a:p>
            <a:pPr lvl="2"/>
            <a:r>
              <a:rPr lang="zh-CN" altLang="en-US" dirty="0"/>
              <a:t>神拥有独立的主权：祂按照自己的心意隐藏或彰显</a:t>
            </a:r>
            <a:endParaRPr lang="en-US" altLang="zh-CN" dirty="0"/>
          </a:p>
          <a:p>
            <a:pPr lvl="2"/>
            <a:r>
              <a:rPr lang="zh-CN" altLang="en-US" dirty="0"/>
              <a:t>神彰显的方式</a:t>
            </a:r>
            <a:endParaRPr lang="en-US" altLang="zh-CN" dirty="0"/>
          </a:p>
          <a:p>
            <a:pPr lvl="3"/>
            <a:r>
              <a:rPr lang="zh-CN" altLang="en-US" dirty="0"/>
              <a:t>向聪明通达人藏起来</a:t>
            </a:r>
            <a:endParaRPr lang="en-US" altLang="zh-CN" dirty="0"/>
          </a:p>
          <a:p>
            <a:pPr lvl="3"/>
            <a:r>
              <a:rPr lang="zh-CN" altLang="en-US" dirty="0"/>
              <a:t>向婴孩显出来</a:t>
            </a:r>
            <a:endParaRPr lang="en-US" altLang="zh-CN" dirty="0"/>
          </a:p>
          <a:p>
            <a:pPr lvl="1"/>
            <a:r>
              <a:rPr lang="zh-CN" altLang="en-US" dirty="0"/>
              <a:t>这些事</a:t>
            </a:r>
            <a:endParaRPr lang="en-US" altLang="zh-CN" dirty="0"/>
          </a:p>
          <a:p>
            <a:pPr lvl="2"/>
            <a:r>
              <a:rPr lang="zh-CN" altLang="en-US" dirty="0"/>
              <a:t>耶稣显出的神迹：证明祂是弥赛亚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1875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4361F5-339E-4537-B5A1-57432FD49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天父的启示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DB0408-4E15-476A-8A67-92DE3881D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zh-CN" altLang="en-US" dirty="0"/>
              <a:t>耶稣教导的内容：显明天国的样式</a:t>
            </a:r>
            <a:endParaRPr lang="en-US" altLang="zh-CN" dirty="0"/>
          </a:p>
          <a:p>
            <a:pPr lvl="2"/>
            <a:r>
              <a:rPr lang="zh-CN" altLang="en-US" dirty="0"/>
              <a:t>弥赛亚时代正在展开：耶稣到地上来的使命</a:t>
            </a:r>
            <a:endParaRPr lang="en-US" altLang="zh-CN" dirty="0"/>
          </a:p>
          <a:p>
            <a:pPr lvl="1"/>
            <a:r>
              <a:rPr lang="zh-CN" altLang="en-US" dirty="0"/>
              <a:t>两种人（林前</a:t>
            </a:r>
            <a:r>
              <a:rPr lang="en-US" altLang="zh-CN" dirty="0"/>
              <a:t>1:26-31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聪明通达人：极为自负、自认为聪明的人</a:t>
            </a:r>
            <a:endParaRPr lang="en-US" altLang="zh-CN" dirty="0"/>
          </a:p>
          <a:p>
            <a:pPr lvl="2"/>
            <a:r>
              <a:rPr lang="zh-CN" altLang="en-US" dirty="0"/>
              <a:t>婴孩：依赖他人、喜欢接受教导的人</a:t>
            </a:r>
            <a:endParaRPr lang="en-US" altLang="zh-CN" dirty="0"/>
          </a:p>
          <a:p>
            <a:pPr lvl="1"/>
            <a:r>
              <a:rPr lang="zh-CN" altLang="en-US" dirty="0"/>
              <a:t>神的隐藏和彰显：显出神的审判和怜悯</a:t>
            </a:r>
            <a:endParaRPr lang="en-US" altLang="zh-CN" dirty="0"/>
          </a:p>
          <a:p>
            <a:pPr lvl="2"/>
            <a:r>
              <a:rPr lang="zh-CN" altLang="en-US" dirty="0"/>
              <a:t>神并非不公义：因为人是有罪的（不是中立的）</a:t>
            </a:r>
            <a:endParaRPr lang="en-US" altLang="zh-CN" dirty="0"/>
          </a:p>
          <a:p>
            <a:pPr lvl="2"/>
            <a:r>
              <a:rPr lang="zh-CN" altLang="en-US" dirty="0"/>
              <a:t>关注的重点：神怜悯和审判的对象</a:t>
            </a:r>
            <a:endParaRPr lang="en-US" altLang="zh-CN" dirty="0"/>
          </a:p>
          <a:p>
            <a:pPr lvl="1"/>
            <a:r>
              <a:rPr lang="zh-CN" altLang="en-US" dirty="0"/>
              <a:t>耶稣对父神作为的回应：这是你的美意</a:t>
            </a:r>
            <a:endParaRPr lang="en-US" altLang="zh-CN" dirty="0"/>
          </a:p>
          <a:p>
            <a:pPr lvl="2"/>
            <a:r>
              <a:rPr lang="zh-CN" altLang="en-US" dirty="0"/>
              <a:t>赞美神一切的作为</a:t>
            </a:r>
            <a:endParaRPr lang="en-US" altLang="zh-CN" dirty="0"/>
          </a:p>
          <a:p>
            <a:pPr lvl="2"/>
            <a:r>
              <a:rPr lang="zh-CN" altLang="en-US" dirty="0"/>
              <a:t>以天父的喜悦为自己的喜悦</a:t>
            </a:r>
          </a:p>
        </p:txBody>
      </p:sp>
    </p:spTree>
    <p:extLst>
      <p:ext uri="{BB962C8B-B14F-4D97-AF65-F5344CB8AC3E}">
        <p14:creationId xmlns:p14="http://schemas.microsoft.com/office/powerpoint/2010/main" val="2858259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6C16E2-64CC-427E-833F-11DEBB0C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圣子的作用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5CC843-EB0E-46C4-BFAC-9DBC3AFDC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耶稣的位格和权柄</a:t>
            </a:r>
            <a:endParaRPr lang="en-US" altLang="zh-CN" dirty="0"/>
          </a:p>
          <a:p>
            <a:pPr lvl="1"/>
            <a:r>
              <a:rPr lang="zh-CN" altLang="en-US" dirty="0"/>
              <a:t>天父的独生子（先于弥赛亚的身份）</a:t>
            </a:r>
            <a:endParaRPr lang="en-US" altLang="zh-CN" dirty="0"/>
          </a:p>
          <a:p>
            <a:pPr lvl="1"/>
            <a:r>
              <a:rPr lang="zh-CN" altLang="en-US" dirty="0"/>
              <a:t>天父和圣子互相知道（启示是真实的）</a:t>
            </a:r>
            <a:endParaRPr lang="en-US" altLang="zh-CN" dirty="0"/>
          </a:p>
          <a:p>
            <a:pPr lvl="1"/>
            <a:r>
              <a:rPr lang="zh-CN" altLang="en-US" dirty="0"/>
              <a:t>天父启示的唯一仲介（启示是个人的）</a:t>
            </a:r>
            <a:endParaRPr lang="en-US" altLang="zh-CN" dirty="0"/>
          </a:p>
          <a:p>
            <a:r>
              <a:rPr lang="zh-CN" altLang="en-US" dirty="0"/>
              <a:t>圣子的作用</a:t>
            </a:r>
            <a:endParaRPr lang="en-US" altLang="zh-CN" dirty="0"/>
          </a:p>
          <a:p>
            <a:pPr lvl="1"/>
            <a:r>
              <a:rPr lang="zh-CN" altLang="en-US" dirty="0"/>
              <a:t>天父将权柄交给了圣子</a:t>
            </a:r>
            <a:endParaRPr lang="en-US" altLang="zh-CN" dirty="0"/>
          </a:p>
          <a:p>
            <a:pPr lvl="1"/>
            <a:r>
              <a:rPr lang="zh-CN" altLang="en-US" dirty="0"/>
              <a:t>圣子有权柄隐藏或彰显天父的启示</a:t>
            </a:r>
            <a:endParaRPr lang="en-US" altLang="zh-CN" dirty="0"/>
          </a:p>
          <a:p>
            <a:pPr lvl="2"/>
            <a:r>
              <a:rPr lang="zh-CN" altLang="en-US" dirty="0"/>
              <a:t>启示这些事</a:t>
            </a:r>
            <a:endParaRPr lang="en-US" altLang="zh-CN" dirty="0"/>
          </a:p>
          <a:p>
            <a:pPr lvl="2"/>
            <a:r>
              <a:rPr lang="zh-CN" altLang="en-US" dirty="0"/>
              <a:t>启示天父</a:t>
            </a:r>
            <a:endParaRPr lang="en-US" altLang="zh-CN" dirty="0"/>
          </a:p>
          <a:p>
            <a:pPr lvl="1"/>
            <a:r>
              <a:rPr lang="zh-CN" altLang="en-US" dirty="0"/>
              <a:t>以上两者是基于天父和圣子之间独特的互相认识</a:t>
            </a:r>
          </a:p>
        </p:txBody>
      </p:sp>
    </p:spTree>
    <p:extLst>
      <p:ext uri="{BB962C8B-B14F-4D97-AF65-F5344CB8AC3E}">
        <p14:creationId xmlns:p14="http://schemas.microsoft.com/office/powerpoint/2010/main" val="403213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4894D2-429B-4F52-9D67-625D9816A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圣子温柔的邀请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AC8055-77D3-4B4E-A7A5-D24567112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耶稣的邀请</a:t>
            </a:r>
            <a:endParaRPr lang="en-US" altLang="zh-CN" dirty="0"/>
          </a:p>
          <a:p>
            <a:pPr lvl="1"/>
            <a:r>
              <a:rPr lang="zh-CN" altLang="en-US" dirty="0"/>
              <a:t>邀请的对象：凡劳苦担重担的人</a:t>
            </a:r>
            <a:endParaRPr lang="en-US" altLang="zh-CN" dirty="0"/>
          </a:p>
          <a:p>
            <a:pPr lvl="2"/>
            <a:r>
              <a:rPr lang="zh-CN" altLang="en-US" dirty="0"/>
              <a:t>劳苦的人：因费力挣扎而疲倦的人（罪）</a:t>
            </a:r>
            <a:endParaRPr lang="en-US" altLang="zh-CN" dirty="0"/>
          </a:p>
          <a:p>
            <a:pPr lvl="2"/>
            <a:r>
              <a:rPr lang="zh-CN" altLang="en-US" dirty="0"/>
              <a:t>担重担的人：法利赛人的重担（太</a:t>
            </a:r>
            <a:r>
              <a:rPr lang="en-US" altLang="zh-CN" dirty="0"/>
              <a:t>23:4</a:t>
            </a:r>
            <a:r>
              <a:rPr lang="zh-CN" altLang="en-US" dirty="0"/>
              <a:t>）（律法）</a:t>
            </a:r>
            <a:endParaRPr lang="en-US" altLang="zh-CN" dirty="0"/>
          </a:p>
          <a:p>
            <a:pPr lvl="1"/>
            <a:r>
              <a:rPr lang="zh-CN" altLang="en-US" dirty="0"/>
              <a:t>邀请的内容：到我这里来</a:t>
            </a:r>
            <a:endParaRPr lang="en-US" altLang="zh-CN" dirty="0"/>
          </a:p>
          <a:p>
            <a:pPr lvl="2"/>
            <a:r>
              <a:rPr lang="zh-CN" altLang="en-US" dirty="0"/>
              <a:t>耶稣有启示的权柄</a:t>
            </a:r>
            <a:endParaRPr lang="en-US" altLang="zh-CN" dirty="0"/>
          </a:p>
          <a:p>
            <a:pPr lvl="1"/>
            <a:r>
              <a:rPr lang="zh-CN" altLang="en-US" dirty="0"/>
              <a:t>邀请的目的：使你们得安息</a:t>
            </a:r>
            <a:endParaRPr lang="en-US" altLang="zh-CN" dirty="0"/>
          </a:p>
          <a:p>
            <a:pPr lvl="2"/>
            <a:r>
              <a:rPr lang="zh-CN" altLang="en-US" dirty="0"/>
              <a:t>旧约的应许（耶</a:t>
            </a:r>
            <a:r>
              <a:rPr lang="en-US" altLang="zh-CN" dirty="0"/>
              <a:t>31:25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末世的盼望（启</a:t>
            </a:r>
            <a:r>
              <a:rPr lang="en-US" altLang="zh-CN" dirty="0"/>
              <a:t>14:13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目前的实际</a:t>
            </a:r>
          </a:p>
        </p:txBody>
      </p:sp>
    </p:spTree>
    <p:extLst>
      <p:ext uri="{BB962C8B-B14F-4D97-AF65-F5344CB8AC3E}">
        <p14:creationId xmlns:p14="http://schemas.microsoft.com/office/powerpoint/2010/main" val="308949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CAA366-8A22-43D6-98C0-1855D5C31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圣子温柔的邀请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9D9EBA-5498-4EBE-835E-2C4E450AC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温柔的邀请</a:t>
            </a:r>
            <a:endParaRPr lang="en-US" altLang="zh-CN" dirty="0"/>
          </a:p>
          <a:p>
            <a:pPr lvl="1"/>
            <a:r>
              <a:rPr lang="zh-CN" altLang="en-US" dirty="0"/>
              <a:t>耶稣说：我心里柔和谦卑</a:t>
            </a:r>
            <a:endParaRPr lang="en-US" altLang="zh-CN" dirty="0"/>
          </a:p>
          <a:p>
            <a:pPr lvl="2"/>
            <a:r>
              <a:rPr lang="zh-CN" altLang="en-US" dirty="0"/>
              <a:t>以仆人般的柔和谦卑靠近我们</a:t>
            </a:r>
            <a:endParaRPr lang="en-US" altLang="zh-CN" dirty="0"/>
          </a:p>
          <a:p>
            <a:pPr lvl="3"/>
            <a:r>
              <a:rPr lang="zh-CN" altLang="en-US" dirty="0"/>
              <a:t>赛</a:t>
            </a:r>
            <a:r>
              <a:rPr lang="en-US" altLang="zh-CN" dirty="0"/>
              <a:t>42:1-3</a:t>
            </a:r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21:5</a:t>
            </a:r>
          </a:p>
          <a:p>
            <a:pPr lvl="1"/>
            <a:r>
              <a:rPr lang="zh-CN" altLang="en-US" dirty="0"/>
              <a:t>对邀请内容的进一步解释</a:t>
            </a:r>
            <a:endParaRPr lang="en-US" altLang="zh-CN" dirty="0"/>
          </a:p>
          <a:p>
            <a:pPr lvl="2"/>
            <a:r>
              <a:rPr lang="zh-CN" altLang="en-US" dirty="0"/>
              <a:t>负我的轭</a:t>
            </a:r>
            <a:endParaRPr lang="en-US" altLang="zh-CN" dirty="0"/>
          </a:p>
          <a:p>
            <a:pPr lvl="3"/>
            <a:r>
              <a:rPr lang="zh-CN" altLang="en-US" dirty="0"/>
              <a:t>轭：本意指套在牲口脖子上的曲木，引申义是束缚，控制。</a:t>
            </a:r>
            <a:endParaRPr lang="en-US" altLang="zh-CN" dirty="0"/>
          </a:p>
          <a:p>
            <a:pPr lvl="3"/>
            <a:r>
              <a:rPr lang="zh-CN" altLang="en-US" dirty="0"/>
              <a:t>不是律法的轭</a:t>
            </a:r>
            <a:endParaRPr lang="en-US" altLang="zh-CN" dirty="0"/>
          </a:p>
          <a:p>
            <a:pPr lvl="3"/>
            <a:r>
              <a:rPr lang="zh-CN" altLang="en-US" dirty="0"/>
              <a:t>也不是没有轭</a:t>
            </a:r>
            <a:endParaRPr lang="en-US" altLang="zh-CN" dirty="0"/>
          </a:p>
          <a:p>
            <a:pPr lvl="3"/>
            <a:r>
              <a:rPr lang="zh-CN" altLang="en-US" dirty="0"/>
              <a:t>而是耶稣的“轭”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394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24059</TotalTime>
  <Words>987</Words>
  <Application>Microsoft Office PowerPoint</Application>
  <PresentationFormat>全屏显示(4:3)</PresentationFormat>
  <Paragraphs>118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11:25-30</vt:lpstr>
      <vt:lpstr>马太福音 11:25-30</vt:lpstr>
      <vt:lpstr>天国的样式：第三篇</vt:lpstr>
      <vt:lpstr>思考</vt:lpstr>
      <vt:lpstr>天父的启示</vt:lpstr>
      <vt:lpstr>天父的启示</vt:lpstr>
      <vt:lpstr>圣子的作用</vt:lpstr>
      <vt:lpstr>圣子温柔的邀请</vt:lpstr>
      <vt:lpstr>圣子温柔的邀请</vt:lpstr>
      <vt:lpstr>圣子温柔的邀请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1474</cp:revision>
  <dcterms:modified xsi:type="dcterms:W3CDTF">2019-10-26T09:02:17Z</dcterms:modified>
</cp:coreProperties>
</file>