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5" r:id="rId10"/>
    <p:sldId id="286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2019/10/20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每一个听见新约圣经的人，若不是更加快乐，就是比从前的人</a:t>
            </a:r>
            <a:r>
              <a:rPr lang="en-US" altLang="zh-CN" dirty="0"/>
              <a:t>——</a:t>
            </a:r>
            <a:r>
              <a:rPr lang="zh-CN" altLang="en-US" dirty="0"/>
              <a:t>那些活在基督以先的人</a:t>
            </a:r>
            <a:r>
              <a:rPr lang="en-US" altLang="zh-CN" dirty="0"/>
              <a:t>——</a:t>
            </a:r>
            <a:r>
              <a:rPr lang="zh-CN" altLang="en-US" dirty="0"/>
              <a:t>更悲惨。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567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把灰撒在头上：大卫的女儿（撒下</a:t>
            </a:r>
            <a:r>
              <a:rPr lang="en-US" altLang="zh-CN" dirty="0"/>
              <a:t>13:19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坐在灰中：尼尼微王（拿</a:t>
            </a:r>
            <a:r>
              <a:rPr lang="en-US" altLang="zh-CN" dirty="0"/>
              <a:t>3:6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躺在灰上</a:t>
            </a:r>
            <a:r>
              <a:rPr lang="zh-CN" altLang="en-US" dirty="0">
                <a:sym typeface="Wingdings" panose="05000000000000000000" pitchFamily="2" charset="2"/>
              </a:rPr>
              <a:t>：要被灭族的犹太人（</a:t>
            </a:r>
            <a:r>
              <a:rPr lang="zh-CN" altLang="en-US" dirty="0"/>
              <a:t>斯</a:t>
            </a:r>
            <a:r>
              <a:rPr lang="en-US" altLang="zh-CN" dirty="0"/>
              <a:t>4:3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在灰里面滚：犹太人面临巴比伦的侵略（耶</a:t>
            </a:r>
            <a:r>
              <a:rPr lang="en-US" altLang="zh-CN" dirty="0"/>
              <a:t>6:26</a:t>
            </a:r>
            <a:r>
              <a:rPr lang="zh-CN" altLang="en-US" dirty="0"/>
              <a:t>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9433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2019/10/20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11:20-24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不悔改的城有祸了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E6393C-69FA-4BC4-BAEC-7C1F00BF5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审判的日子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5C3D5F-EF25-49DB-8277-21CF31A12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进一步的比较（太</a:t>
            </a:r>
            <a:r>
              <a:rPr lang="en-US" altLang="zh-CN" dirty="0"/>
              <a:t>11:22</a:t>
            </a:r>
            <a:r>
              <a:rPr lang="zh-CN" altLang="en-US" dirty="0"/>
              <a:t>、</a:t>
            </a:r>
            <a:r>
              <a:rPr lang="en-US" altLang="zh-CN" dirty="0"/>
              <a:t>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审判的日子</a:t>
            </a:r>
            <a:endParaRPr lang="en-US" altLang="zh-CN" dirty="0"/>
          </a:p>
          <a:p>
            <a:pPr lvl="2"/>
            <a:r>
              <a:rPr lang="zh-CN" altLang="en-US" dirty="0"/>
              <a:t>末后有一个审判的日子</a:t>
            </a:r>
            <a:endParaRPr lang="en-US" altLang="zh-CN" dirty="0"/>
          </a:p>
          <a:p>
            <a:pPr lvl="2"/>
            <a:r>
              <a:rPr lang="zh-CN" altLang="en-US" dirty="0"/>
              <a:t>耶稣是审判的主</a:t>
            </a:r>
            <a:endParaRPr lang="en-US" altLang="zh-CN" dirty="0"/>
          </a:p>
          <a:p>
            <a:pPr lvl="1"/>
            <a:r>
              <a:rPr lang="zh-CN" altLang="en-US" dirty="0"/>
              <a:t>审判的原则之一</a:t>
            </a:r>
            <a:endParaRPr lang="en-US" altLang="zh-CN" dirty="0"/>
          </a:p>
          <a:p>
            <a:pPr lvl="2"/>
            <a:r>
              <a:rPr lang="zh-CN" altLang="en-US" dirty="0"/>
              <a:t>多得光照却不悔改的城市比异教城市的遭遇更糟糕</a:t>
            </a:r>
            <a:endParaRPr lang="en-US" altLang="zh-CN" dirty="0"/>
          </a:p>
          <a:p>
            <a:pPr lvl="1"/>
            <a:r>
              <a:rPr lang="zh-CN" altLang="en-US" dirty="0"/>
              <a:t>三个重要的前提</a:t>
            </a:r>
            <a:endParaRPr lang="en-US" altLang="zh-CN" dirty="0"/>
          </a:p>
          <a:p>
            <a:pPr lvl="2"/>
            <a:r>
              <a:rPr lang="zh-CN" altLang="en-US" dirty="0"/>
              <a:t>审判官知道可能发生的事</a:t>
            </a:r>
            <a:endParaRPr lang="en-US" altLang="zh-CN" dirty="0"/>
          </a:p>
          <a:p>
            <a:pPr lvl="2"/>
            <a:r>
              <a:rPr lang="zh-CN" altLang="en-US" dirty="0"/>
              <a:t>神的自我启示不是必须的</a:t>
            </a:r>
            <a:endParaRPr lang="en-US" altLang="zh-CN" dirty="0"/>
          </a:p>
          <a:p>
            <a:pPr lvl="2"/>
            <a:r>
              <a:rPr lang="zh-CN" altLang="en-US" dirty="0"/>
              <a:t>地狱有不同程度</a:t>
            </a:r>
            <a:r>
              <a:rPr lang="zh-CN" altLang="en-US"/>
              <a:t>的痛苦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9209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我们应该怎样行</a:t>
            </a:r>
            <a:endParaRPr lang="en-US" altLang="zh-CN" dirty="0"/>
          </a:p>
          <a:p>
            <a:pPr lvl="1"/>
            <a:r>
              <a:rPr lang="zh-CN" altLang="en-US" dirty="0"/>
              <a:t>住在基督里</a:t>
            </a:r>
            <a:endParaRPr lang="en-US" altLang="zh-CN" dirty="0"/>
          </a:p>
          <a:p>
            <a:pPr lvl="2"/>
            <a:r>
              <a:rPr lang="zh-CN" altLang="en-US" dirty="0"/>
              <a:t>不要骄傲（巴比伦的傲慢和迦百农的自高）</a:t>
            </a:r>
            <a:endParaRPr lang="en-US" altLang="zh-CN" dirty="0"/>
          </a:p>
          <a:p>
            <a:pPr lvl="2"/>
            <a:r>
              <a:rPr lang="zh-CN" altLang="en-US" dirty="0"/>
              <a:t>要及时悔改（不要等到祸患临到）</a:t>
            </a:r>
            <a:endParaRPr lang="en-US" altLang="zh-CN" dirty="0"/>
          </a:p>
          <a:p>
            <a:pPr lvl="1"/>
            <a:r>
              <a:rPr lang="zh-CN" altLang="en-US" dirty="0"/>
              <a:t>马太效应</a:t>
            </a:r>
            <a:endParaRPr lang="en-US" altLang="zh-CN" dirty="0"/>
          </a:p>
          <a:p>
            <a:pPr lvl="2"/>
            <a:r>
              <a:rPr lang="zh-CN" altLang="en-US" dirty="0"/>
              <a:t>多得恩典多担责任</a:t>
            </a:r>
            <a:endParaRPr lang="en-US" altLang="zh-CN" dirty="0"/>
          </a:p>
          <a:p>
            <a:pPr lvl="2"/>
            <a:r>
              <a:rPr lang="zh-CN" altLang="en-US" dirty="0"/>
              <a:t>多蒙光照多多悔改</a:t>
            </a:r>
            <a:endParaRPr lang="en-US" altLang="zh-CN" dirty="0"/>
          </a:p>
          <a:p>
            <a:pPr lvl="1"/>
            <a:r>
              <a:rPr lang="zh-CN" altLang="en-US" dirty="0"/>
              <a:t>面向审判的主</a:t>
            </a:r>
            <a:endParaRPr lang="en-US" altLang="zh-CN" dirty="0"/>
          </a:p>
          <a:p>
            <a:pPr lvl="2"/>
            <a:r>
              <a:rPr lang="zh-CN" altLang="en-US" dirty="0"/>
              <a:t>为主而活</a:t>
            </a:r>
            <a:endParaRPr lang="en-US" altLang="zh-CN" dirty="0"/>
          </a:p>
          <a:p>
            <a:pPr lvl="2"/>
            <a:r>
              <a:rPr lang="zh-CN" altLang="en-US" dirty="0"/>
              <a:t>为主而做</a:t>
            </a:r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11:20-24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/>
              <a:t>         </a:t>
            </a:r>
            <a:r>
              <a:rPr lang="en-US" altLang="zh-CN" sz="2800" baseline="30000" dirty="0"/>
              <a:t>20</a:t>
            </a:r>
            <a:r>
              <a:rPr lang="zh-CN" altLang="en-US" sz="2800" dirty="0"/>
              <a:t>耶稣在诸城中行了许多异能，那些城的人终不悔改，就在那时候责备他们说：</a:t>
            </a:r>
            <a:r>
              <a:rPr lang="en-US" altLang="zh-CN" sz="2800" baseline="30000" dirty="0"/>
              <a:t>21</a:t>
            </a:r>
            <a:r>
              <a:rPr lang="zh-CN" altLang="en-US" sz="2800" dirty="0"/>
              <a:t>“哥拉汛哪，你有祸了！伯赛大啊，你有祸了！因为在你们中间所行的异能，若行在推罗、西顿，他们早已披麻蒙灰悔改了。</a:t>
            </a:r>
            <a:r>
              <a:rPr lang="en-US" altLang="zh-CN" sz="2800" baseline="30000" dirty="0"/>
              <a:t>22</a:t>
            </a:r>
            <a:r>
              <a:rPr lang="zh-CN" altLang="en-US" sz="2800" dirty="0"/>
              <a:t>但我告诉你们，当审判的日子，推罗、西顿所受的比你们还容易受呢！</a:t>
            </a:r>
            <a:r>
              <a:rPr lang="en-US" altLang="zh-CN" sz="2800" baseline="30000" dirty="0"/>
              <a:t>23</a:t>
            </a:r>
            <a:r>
              <a:rPr lang="zh-CN" altLang="en-US" sz="2800" dirty="0"/>
              <a:t>迦百农啊，你已经升到天上？将来必坠落阴间，因为在你那里所行的异能，若行在所多玛，它还可以存到今日。</a:t>
            </a:r>
            <a:r>
              <a:rPr lang="en-US" altLang="zh-CN" sz="2800" baseline="30000" dirty="0"/>
              <a:t>24</a:t>
            </a:r>
            <a:r>
              <a:rPr lang="zh-CN" altLang="en-US" sz="2800" dirty="0"/>
              <a:t>但我告诉你们：当审判的日子，所多玛所受的，比你还容易受呢！”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两种人和他们的结局（太</a:t>
            </a:r>
            <a:r>
              <a:rPr lang="en-US" altLang="zh-CN" dirty="0"/>
              <a:t>11:20-30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不悔改的城有祸了（太</a:t>
            </a:r>
            <a:r>
              <a:rPr lang="en-US" altLang="zh-CN" dirty="0">
                <a:solidFill>
                  <a:srgbClr val="FFC000"/>
                </a:solidFill>
              </a:rPr>
              <a:t>11:20-24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</a:p>
          <a:p>
            <a:pPr lvl="3">
              <a:spcBef>
                <a:spcPts val="768"/>
              </a:spcBef>
            </a:pPr>
            <a:r>
              <a:rPr lang="zh-CN" altLang="en-US" dirty="0"/>
              <a:t>接受主的得享安息（太</a:t>
            </a:r>
            <a:r>
              <a:rPr lang="en-US" altLang="zh-CN" dirty="0"/>
              <a:t>11:25-30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天国事工的现状</a:t>
            </a:r>
            <a:endParaRPr lang="en-US" altLang="zh-CN" dirty="0"/>
          </a:p>
          <a:p>
            <a:pPr lvl="1"/>
            <a:r>
              <a:rPr lang="zh-CN" altLang="en-US" dirty="0"/>
              <a:t>天国一直猛力推进</a:t>
            </a:r>
            <a:endParaRPr lang="en-US" altLang="zh-CN" dirty="0"/>
          </a:p>
          <a:p>
            <a:pPr lvl="1"/>
            <a:r>
              <a:rPr lang="zh-CN" altLang="en-US" dirty="0"/>
              <a:t>强暴的人企图抢夺它</a:t>
            </a:r>
            <a:endParaRPr lang="en-US" altLang="zh-CN" dirty="0"/>
          </a:p>
          <a:p>
            <a:r>
              <a:rPr lang="zh-CN" altLang="en-US" dirty="0"/>
              <a:t>两种人</a:t>
            </a:r>
            <a:endParaRPr lang="en-US" altLang="zh-CN" dirty="0"/>
          </a:p>
          <a:p>
            <a:pPr lvl="1"/>
            <a:r>
              <a:rPr lang="zh-CN" altLang="en-US" dirty="0"/>
              <a:t>不悔改的：要受谴责</a:t>
            </a:r>
            <a:endParaRPr lang="en-US" altLang="zh-CN" dirty="0"/>
          </a:p>
          <a:p>
            <a:pPr lvl="1"/>
            <a:r>
              <a:rPr lang="zh-CN" altLang="en-US" dirty="0"/>
              <a:t>接纳福音：得享安息</a:t>
            </a:r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D1149-0668-438E-9CBF-0BA0F8A06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95FFD28-E349-4CF0-B319-68CB2A2C6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耶稣的责备：传达了愤怒</a:t>
            </a:r>
            <a:endParaRPr lang="en-US" altLang="zh-CN" dirty="0"/>
          </a:p>
          <a:p>
            <a:pPr lvl="1"/>
            <a:r>
              <a:rPr lang="zh-CN" altLang="en-US" dirty="0"/>
              <a:t>有理由的“责备”（可</a:t>
            </a:r>
            <a:r>
              <a:rPr lang="en-US" altLang="zh-CN" dirty="0"/>
              <a:t>16:14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责备的原因</a:t>
            </a:r>
            <a:endParaRPr lang="en-US" altLang="zh-CN" dirty="0"/>
          </a:p>
          <a:p>
            <a:pPr lvl="2"/>
            <a:r>
              <a:rPr lang="zh-CN" altLang="en-US" dirty="0"/>
              <a:t>并非他们反对祂</a:t>
            </a:r>
            <a:endParaRPr lang="en-US" altLang="zh-CN" dirty="0"/>
          </a:p>
          <a:p>
            <a:pPr lvl="2"/>
            <a:r>
              <a:rPr lang="zh-CN" altLang="en-US" dirty="0"/>
              <a:t>而是他们不悔改</a:t>
            </a:r>
            <a:endParaRPr lang="en-US" altLang="zh-CN" dirty="0"/>
          </a:p>
          <a:p>
            <a:pPr lvl="1"/>
            <a:r>
              <a:rPr lang="zh-CN" altLang="en-US" dirty="0"/>
              <a:t>不悔改的背景</a:t>
            </a:r>
            <a:endParaRPr lang="en-US" altLang="zh-CN" dirty="0"/>
          </a:p>
          <a:p>
            <a:pPr lvl="2"/>
            <a:r>
              <a:rPr lang="zh-CN" altLang="en-US" dirty="0"/>
              <a:t>耶稣在诸城中行了许多异能</a:t>
            </a:r>
            <a:endParaRPr lang="en-US" altLang="zh-CN" dirty="0"/>
          </a:p>
          <a:p>
            <a:pPr lvl="3"/>
            <a:r>
              <a:rPr lang="zh-CN" altLang="en-US" dirty="0"/>
              <a:t>大部分的异能都行在这些地方</a:t>
            </a:r>
            <a:endParaRPr lang="en-US" altLang="zh-CN" dirty="0"/>
          </a:p>
          <a:p>
            <a:pPr lvl="3"/>
            <a:r>
              <a:rPr lang="zh-CN" altLang="en-US" dirty="0"/>
              <a:t>这些神迹能证明耶稣是弥赛亚</a:t>
            </a:r>
            <a:endParaRPr lang="en-US" altLang="zh-CN" dirty="0"/>
          </a:p>
          <a:p>
            <a:pPr lvl="2"/>
            <a:r>
              <a:rPr lang="zh-CN" altLang="en-US" dirty="0"/>
              <a:t>马太效应：得亮光更多的人也承担更深的责任</a:t>
            </a:r>
          </a:p>
        </p:txBody>
      </p:sp>
    </p:spTree>
    <p:extLst>
      <p:ext uri="{BB962C8B-B14F-4D97-AF65-F5344CB8AC3E}">
        <p14:creationId xmlns:p14="http://schemas.microsoft.com/office/powerpoint/2010/main" val="209897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45D59FC-0D1B-4FD7-BD6F-7D0FDE9CF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40000"/>
            <a:ext cx="9123129" cy="126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E3B08B-DB47-43CE-A167-35C02EB2DB12}"/>
              </a:ext>
            </a:extLst>
          </p:cNvPr>
          <p:cNvSpPr/>
          <p:nvPr/>
        </p:nvSpPr>
        <p:spPr>
          <a:xfrm>
            <a:off x="3707904" y="2852936"/>
            <a:ext cx="1368152" cy="720080"/>
          </a:xfrm>
          <a:prstGeom prst="rect">
            <a:avLst/>
          </a:prstGeom>
          <a:noFill/>
          <a:ln w="730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060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114D4A-A0D4-450F-87DD-2871DFC36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警告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F6CC3C9-B7F6-44E0-8760-E7219F7FE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警告的对象（太</a:t>
            </a:r>
            <a:r>
              <a:rPr lang="en-US" altLang="zh-CN" dirty="0"/>
              <a:t>11:21a</a:t>
            </a:r>
            <a:r>
              <a:rPr lang="zh-CN" altLang="en-US" dirty="0"/>
              <a:t>、</a:t>
            </a:r>
            <a:r>
              <a:rPr lang="en-US" altLang="zh-CN" dirty="0"/>
              <a:t>23a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哥拉汛</a:t>
            </a:r>
            <a:endParaRPr lang="en-US" altLang="zh-CN" dirty="0"/>
          </a:p>
          <a:p>
            <a:pPr lvl="1"/>
            <a:r>
              <a:rPr lang="zh-CN" altLang="en-US" dirty="0"/>
              <a:t>伯赛大</a:t>
            </a:r>
            <a:endParaRPr lang="en-US" altLang="zh-CN" dirty="0"/>
          </a:p>
          <a:p>
            <a:pPr lvl="2"/>
            <a:r>
              <a:rPr lang="zh-CN" altLang="en-US" dirty="0"/>
              <a:t>耶稣门徒腓力、安得烈、彼得的家乡（约</a:t>
            </a:r>
            <a:r>
              <a:rPr lang="en-US" altLang="zh-CN" dirty="0"/>
              <a:t>1:44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迦百农</a:t>
            </a:r>
            <a:endParaRPr lang="en-US" altLang="zh-CN" dirty="0"/>
          </a:p>
          <a:p>
            <a:pPr lvl="2"/>
            <a:r>
              <a:rPr lang="zh-CN" altLang="en-US" dirty="0"/>
              <a:t>耶稣的基地（太</a:t>
            </a:r>
            <a:r>
              <a:rPr lang="en-US" altLang="zh-CN" dirty="0"/>
              <a:t>4:13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耶稣在那里行了许多特殊的神迹</a:t>
            </a:r>
            <a:endParaRPr lang="en-US" altLang="zh-CN" dirty="0"/>
          </a:p>
          <a:p>
            <a:pPr lvl="3"/>
            <a:r>
              <a:rPr lang="zh-CN" altLang="en-US" dirty="0"/>
              <a:t>医治百夫长的仆人（太</a:t>
            </a:r>
            <a:r>
              <a:rPr lang="en-US" altLang="zh-CN" dirty="0"/>
              <a:t>8:5-17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医治瘫子（太</a:t>
            </a:r>
            <a:r>
              <a:rPr lang="en-US" altLang="zh-CN" dirty="0"/>
              <a:t>9:2-8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复活睚鲁的女儿和医治血漏妇女（太</a:t>
            </a:r>
            <a:r>
              <a:rPr lang="en-US" altLang="zh-CN" dirty="0"/>
              <a:t>9:18-26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医治瞎子和赶出哑巴身上的鬼（太</a:t>
            </a:r>
            <a:r>
              <a:rPr lang="en-US" altLang="zh-CN" dirty="0"/>
              <a:t>9:27-34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5446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34452D-5B43-45D3-A54F-56A3E8CB7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警告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A1DAB5-7CEF-4F5B-AA98-A6C638CED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警告的内容</a:t>
            </a:r>
            <a:endParaRPr lang="en-US" altLang="zh-CN" dirty="0"/>
          </a:p>
          <a:p>
            <a:pPr lvl="1"/>
            <a:r>
              <a:rPr lang="zh-CN" altLang="en-US" dirty="0"/>
              <a:t>宣告灾祸降临</a:t>
            </a:r>
            <a:endParaRPr lang="en-US" altLang="zh-CN" dirty="0"/>
          </a:p>
          <a:p>
            <a:pPr lvl="1"/>
            <a:r>
              <a:rPr lang="zh-CN" altLang="en-US" dirty="0"/>
              <a:t>受到青睐的迦百农</a:t>
            </a:r>
            <a:endParaRPr lang="en-US" altLang="zh-CN" dirty="0"/>
          </a:p>
          <a:p>
            <a:pPr lvl="2"/>
            <a:r>
              <a:rPr lang="zh-CN" altLang="en-US" dirty="0"/>
              <a:t>你将要升到天上吗？（和合本小字）</a:t>
            </a:r>
            <a:endParaRPr lang="en-US" altLang="zh-CN" dirty="0"/>
          </a:p>
          <a:p>
            <a:pPr lvl="2"/>
            <a:r>
              <a:rPr lang="zh-CN" altLang="en-US" dirty="0"/>
              <a:t>好像旧约自我抬举的巴比伦（赛</a:t>
            </a:r>
            <a:r>
              <a:rPr lang="en-US" altLang="zh-CN" dirty="0"/>
              <a:t>14:13-14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坠落阴间的迦百农</a:t>
            </a:r>
            <a:endParaRPr lang="en-US" altLang="zh-CN" dirty="0"/>
          </a:p>
          <a:p>
            <a:pPr lvl="2"/>
            <a:r>
              <a:rPr lang="zh-CN" altLang="en-US" dirty="0"/>
              <a:t>巴比伦会下到阴间（赛</a:t>
            </a:r>
            <a:r>
              <a:rPr lang="en-US" altLang="zh-CN" dirty="0"/>
              <a:t>14:15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耶稣把迦百农与犹太人视为邪恶的巴比伦归为一类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9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D5B4BC-0681-4AE0-A430-6E08B02C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733B25-0098-484E-9319-42BD873C8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对警告的解释（太</a:t>
            </a:r>
            <a:r>
              <a:rPr lang="en-US" altLang="zh-CN" dirty="0"/>
              <a:t>11:21b</a:t>
            </a:r>
            <a:r>
              <a:rPr lang="zh-CN" altLang="en-US" dirty="0"/>
              <a:t>、</a:t>
            </a:r>
            <a:r>
              <a:rPr lang="en-US" altLang="zh-CN" dirty="0"/>
              <a:t>23b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旧约中被神咒诅和毁灭的城市</a:t>
            </a:r>
            <a:endParaRPr lang="en-US" altLang="zh-CN" dirty="0"/>
          </a:p>
          <a:p>
            <a:pPr lvl="2"/>
            <a:r>
              <a:rPr lang="zh-CN" altLang="en-US" dirty="0"/>
              <a:t>推罗和西顿（结</a:t>
            </a:r>
            <a:r>
              <a:rPr lang="en-US" altLang="zh-CN" dirty="0"/>
              <a:t>26-28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所多玛（创</a:t>
            </a:r>
            <a:r>
              <a:rPr lang="en-US" altLang="zh-CN" dirty="0"/>
              <a:t>19</a:t>
            </a:r>
            <a:r>
              <a:rPr lang="zh-CN" altLang="en-US" dirty="0"/>
              <a:t>，结</a:t>
            </a:r>
            <a:r>
              <a:rPr lang="en-US" altLang="zh-CN" dirty="0"/>
              <a:t>16:44-52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如果耶稣行的异能是在这三个城市中</a:t>
            </a:r>
            <a:endParaRPr lang="en-US" altLang="zh-CN" dirty="0"/>
          </a:p>
          <a:p>
            <a:pPr lvl="2"/>
            <a:r>
              <a:rPr lang="zh-CN" altLang="en-US" dirty="0"/>
              <a:t>他们早就悔改了</a:t>
            </a:r>
            <a:endParaRPr lang="en-US" altLang="zh-CN" dirty="0"/>
          </a:p>
          <a:p>
            <a:pPr lvl="3"/>
            <a:r>
              <a:rPr lang="zh-CN" altLang="en-US" dirty="0"/>
              <a:t>披麻：贴身穿骆驼短毛制成的粗布衣服，表示悲痛或懊悔</a:t>
            </a:r>
            <a:endParaRPr lang="en-US" altLang="zh-CN" dirty="0"/>
          </a:p>
          <a:p>
            <a:pPr lvl="3"/>
            <a:r>
              <a:rPr lang="zh-CN" altLang="en-US" dirty="0"/>
              <a:t>蒙灰：表示强烈的情绪（伯</a:t>
            </a:r>
            <a:r>
              <a:rPr lang="en-US" altLang="zh-CN" dirty="0"/>
              <a:t>42:6</a:t>
            </a:r>
            <a:r>
              <a:rPr lang="zh-CN" altLang="en-US" dirty="0"/>
              <a:t>，但</a:t>
            </a:r>
            <a:r>
              <a:rPr lang="en-US" altLang="zh-CN" dirty="0"/>
              <a:t>9:3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他们也不至于被毁灭</a:t>
            </a:r>
          </a:p>
        </p:txBody>
      </p:sp>
    </p:spTree>
    <p:extLst>
      <p:ext uri="{BB962C8B-B14F-4D97-AF65-F5344CB8AC3E}">
        <p14:creationId xmlns:p14="http://schemas.microsoft.com/office/powerpoint/2010/main" val="262940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23582</TotalTime>
  <Words>808</Words>
  <Application>Microsoft Office PowerPoint</Application>
  <PresentationFormat>全屏显示(4:3)</PresentationFormat>
  <Paragraphs>93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11:20-24</vt:lpstr>
      <vt:lpstr>马太福音 11:20-24</vt:lpstr>
      <vt:lpstr>天国的样式：第三篇</vt:lpstr>
      <vt:lpstr>概览</vt:lpstr>
      <vt:lpstr>背景</vt:lpstr>
      <vt:lpstr>PowerPoint 演示文稿</vt:lpstr>
      <vt:lpstr>警告</vt:lpstr>
      <vt:lpstr>警告</vt:lpstr>
      <vt:lpstr>解释</vt:lpstr>
      <vt:lpstr>审判的日子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1438</cp:revision>
  <dcterms:modified xsi:type="dcterms:W3CDTF">2019-10-20T13:28:49Z</dcterms:modified>
</cp:coreProperties>
</file>