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11:12-19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天国扩张中的反对声音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B9C564-87A0-462A-BD2E-66F4A10CC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反对的声音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CEF52D-4BC9-418D-B548-6356DAD2B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这世代的人所关注的</a:t>
            </a:r>
            <a:endParaRPr lang="en-US" altLang="zh-CN" dirty="0"/>
          </a:p>
          <a:p>
            <a:pPr lvl="2"/>
            <a:r>
              <a:rPr lang="zh-CN" altLang="en-US" dirty="0"/>
              <a:t>并非弥赛亚以及为他预备道路的施洗约翰</a:t>
            </a:r>
            <a:endParaRPr lang="en-US" altLang="zh-CN" dirty="0"/>
          </a:p>
          <a:p>
            <a:pPr lvl="2"/>
            <a:r>
              <a:rPr lang="zh-CN" altLang="en-US" dirty="0"/>
              <a:t>而是</a:t>
            </a:r>
            <a:endParaRPr lang="en-US" altLang="zh-CN" dirty="0"/>
          </a:p>
          <a:p>
            <a:pPr lvl="3"/>
            <a:r>
              <a:rPr lang="zh-CN" altLang="en-US" dirty="0"/>
              <a:t>说出自己的不满：约翰在他们想作乐时禁食</a:t>
            </a:r>
            <a:endParaRPr lang="en-US" altLang="zh-CN" dirty="0"/>
          </a:p>
          <a:p>
            <a:pPr lvl="3"/>
            <a:r>
              <a:rPr lang="zh-CN" altLang="en-US" dirty="0"/>
              <a:t>责备别人不听从自己的命令：应该严格与罪人分开</a:t>
            </a:r>
            <a:endParaRPr lang="en-US" altLang="zh-CN" dirty="0"/>
          </a:p>
          <a:p>
            <a:pPr lvl="1"/>
            <a:r>
              <a:rPr lang="zh-CN" altLang="en-US" dirty="0"/>
              <a:t>这世代人所厌恶的</a:t>
            </a:r>
            <a:endParaRPr lang="en-US" altLang="zh-CN" dirty="0"/>
          </a:p>
          <a:p>
            <a:pPr lvl="2"/>
            <a:r>
              <a:rPr lang="zh-CN" altLang="en-US" dirty="0"/>
              <a:t>叫他们悔改的讲道（施洗约翰）</a:t>
            </a:r>
            <a:endParaRPr lang="en-US" altLang="zh-CN" dirty="0"/>
          </a:p>
          <a:p>
            <a:pPr lvl="2"/>
            <a:r>
              <a:rPr lang="zh-CN" altLang="en-US" dirty="0"/>
              <a:t>带来恩典的福音宣告（耶稣基督）</a:t>
            </a:r>
            <a:endParaRPr lang="en-US" altLang="zh-CN" dirty="0"/>
          </a:p>
          <a:p>
            <a:pPr lvl="1"/>
            <a:r>
              <a:rPr lang="zh-CN" altLang="en-US" dirty="0"/>
              <a:t>神的智慧</a:t>
            </a:r>
            <a:endParaRPr lang="en-US" altLang="zh-CN" dirty="0"/>
          </a:p>
          <a:p>
            <a:pPr lvl="2"/>
            <a:r>
              <a:rPr lang="zh-CN" altLang="en-US" dirty="0"/>
              <a:t>旧约圣经中，智慧更关注正确的生活</a:t>
            </a:r>
            <a:endParaRPr lang="en-US" altLang="zh-CN" dirty="0"/>
          </a:p>
          <a:p>
            <a:pPr lvl="2"/>
            <a:r>
              <a:rPr lang="zh-CN" altLang="en-US" dirty="0"/>
              <a:t>约翰和耶稣的生活方式显明了神的智慧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319159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两个要点</a:t>
            </a:r>
            <a:endParaRPr lang="en-US" altLang="zh-CN" dirty="0"/>
          </a:p>
          <a:p>
            <a:pPr lvl="1"/>
            <a:r>
              <a:rPr lang="zh-CN" altLang="en-US" dirty="0"/>
              <a:t>天国在猛力地向前推进</a:t>
            </a:r>
          </a:p>
          <a:p>
            <a:pPr lvl="1"/>
            <a:r>
              <a:rPr lang="zh-CN" altLang="en-US" dirty="0"/>
              <a:t>强暴的人企图抢夺它</a:t>
            </a:r>
            <a:endParaRPr lang="en-US" altLang="zh-CN" dirty="0"/>
          </a:p>
          <a:p>
            <a:r>
              <a:rPr lang="zh-CN" altLang="en-US" dirty="0"/>
              <a:t>我们应当如此行</a:t>
            </a:r>
            <a:endParaRPr lang="en-US" altLang="zh-CN" dirty="0"/>
          </a:p>
          <a:p>
            <a:pPr lvl="1"/>
            <a:r>
              <a:rPr lang="zh-CN" altLang="en-US" dirty="0"/>
              <a:t>要有属灵的敏感性：有耳可听的，就应当听。</a:t>
            </a:r>
            <a:endParaRPr lang="en-US" altLang="zh-CN" dirty="0"/>
          </a:p>
          <a:p>
            <a:pPr lvl="1"/>
            <a:r>
              <a:rPr lang="zh-CN" altLang="en-US" dirty="0"/>
              <a:t>要过智慧的生活：效法耶稣基督</a:t>
            </a:r>
            <a:endParaRPr lang="en-US" altLang="zh-CN" dirty="0"/>
          </a:p>
          <a:p>
            <a:pPr lvl="1"/>
            <a:r>
              <a:rPr lang="zh-CN" altLang="en-US" dirty="0"/>
              <a:t>不要效法这个世代</a:t>
            </a:r>
            <a:endParaRPr lang="en-US" altLang="zh-CN" dirty="0"/>
          </a:p>
          <a:p>
            <a:pPr lvl="1"/>
            <a:r>
              <a:rPr lang="zh-CN" altLang="en-US" dirty="0"/>
              <a:t>正确看待苦难和逼迫</a:t>
            </a:r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11:12-19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400" baseline="30000" dirty="0"/>
              <a:t>         12</a:t>
            </a:r>
            <a:r>
              <a:rPr lang="zh-CN" altLang="en-US" sz="2800" dirty="0"/>
              <a:t>从施洗约翰的时候到如今，天国是努力进入的，努力的人就得着了。</a:t>
            </a:r>
            <a:r>
              <a:rPr lang="en-US" altLang="zh-CN" sz="2400" baseline="30000" dirty="0"/>
              <a:t>13</a:t>
            </a:r>
            <a:r>
              <a:rPr lang="zh-CN" altLang="en-US" sz="2800" dirty="0"/>
              <a:t>因为众先知和律法说预言，到约翰为止。</a:t>
            </a:r>
            <a:r>
              <a:rPr lang="en-US" altLang="zh-CN" sz="2400" baseline="30000" dirty="0"/>
              <a:t>14</a:t>
            </a:r>
            <a:r>
              <a:rPr lang="zh-CN" altLang="en-US" sz="2800" dirty="0"/>
              <a:t>你们若肯领受，这人就是那应当来的以利亚。</a:t>
            </a:r>
            <a:r>
              <a:rPr lang="en-US" altLang="zh-CN" sz="2400" baseline="30000" dirty="0"/>
              <a:t>15</a:t>
            </a:r>
            <a:r>
              <a:rPr lang="zh-CN" altLang="en-US" sz="2800" dirty="0"/>
              <a:t>有耳可听的，就应当听。</a:t>
            </a:r>
            <a:r>
              <a:rPr lang="en-US" altLang="zh-CN" sz="2400" baseline="30000" dirty="0"/>
              <a:t>16</a:t>
            </a:r>
            <a:r>
              <a:rPr lang="zh-CN" altLang="en-US" sz="2800" dirty="0"/>
              <a:t>我可用什么比这世代呢？好像孩童坐在街市上招呼同伴，说：</a:t>
            </a:r>
            <a:r>
              <a:rPr lang="en-US" altLang="zh-CN" sz="2400" baseline="30000" dirty="0"/>
              <a:t>17</a:t>
            </a:r>
            <a:r>
              <a:rPr lang="zh-CN" altLang="en-US" sz="2800" dirty="0"/>
              <a:t>‘我们向你们吹笛，你们不跳舞；我们向你们举哀，你们不捶胸。’</a:t>
            </a:r>
            <a:r>
              <a:rPr lang="en-US" altLang="zh-CN" sz="2400" baseline="30000" dirty="0"/>
              <a:t>18</a:t>
            </a:r>
            <a:r>
              <a:rPr lang="zh-CN" altLang="en-US" sz="2800" dirty="0"/>
              <a:t>约翰来了，也不吃，也不喝，人就说他是被鬼附着的；</a:t>
            </a:r>
            <a:r>
              <a:rPr lang="en-US" altLang="zh-CN" sz="2400" baseline="30000" dirty="0"/>
              <a:t>19</a:t>
            </a:r>
            <a:r>
              <a:rPr lang="zh-CN" altLang="en-US" sz="2800" dirty="0"/>
              <a:t>人子来了，也吃也喝，人又说他是贪食好酒的人，是税吏和罪人的朋友。但智慧之子，总以智慧为是。”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spcBef>
                <a:spcPts val="768"/>
              </a:spcBef>
            </a:pPr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耶稣与施洗约翰（太</a:t>
            </a:r>
            <a:r>
              <a:rPr lang="en-US" altLang="zh-CN" dirty="0"/>
              <a:t>11:2-19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/>
              <a:t>施洗约翰的疑问（太</a:t>
            </a:r>
            <a:r>
              <a:rPr lang="en-US" altLang="zh-CN" dirty="0"/>
              <a:t>11:2-6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/>
              <a:t>耶稣为施洗约翰作见证（太</a:t>
            </a:r>
            <a:r>
              <a:rPr lang="en-US" altLang="zh-CN" dirty="0"/>
              <a:t>11:7-11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天国扩张中的反对声音（太</a:t>
            </a:r>
            <a:r>
              <a:rPr lang="en-US" altLang="zh-CN" dirty="0">
                <a:solidFill>
                  <a:srgbClr val="FFC000"/>
                </a:solidFill>
              </a:rPr>
              <a:t>11:12-19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1"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已经解决的两个问题</a:t>
            </a:r>
            <a:endParaRPr lang="en-US" altLang="zh-CN" dirty="0"/>
          </a:p>
          <a:p>
            <a:pPr lvl="1"/>
            <a:r>
              <a:rPr lang="zh-CN" altLang="en-US" dirty="0"/>
              <a:t>约翰的疑问：耶稣是弥赛亚</a:t>
            </a:r>
            <a:endParaRPr lang="en-US" altLang="zh-CN" dirty="0"/>
          </a:p>
          <a:p>
            <a:pPr lvl="1"/>
            <a:r>
              <a:rPr lang="zh-CN" altLang="en-US" dirty="0"/>
              <a:t>约翰的身份：天国的开路先锋</a:t>
            </a:r>
            <a:endParaRPr lang="en-US" altLang="zh-CN" dirty="0"/>
          </a:p>
          <a:p>
            <a:r>
              <a:rPr lang="zh-CN" altLang="en-US" dirty="0"/>
              <a:t>需要澄清的第三个问题</a:t>
            </a:r>
            <a:endParaRPr lang="en-US" altLang="zh-CN" dirty="0"/>
          </a:p>
          <a:p>
            <a:pPr lvl="1"/>
            <a:r>
              <a:rPr lang="zh-CN" altLang="en-US" dirty="0"/>
              <a:t>约翰的处境：约翰为什么在监狱里？</a:t>
            </a:r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C573DF-96BA-422A-BD43-E7FC6F65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天国的事工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765220-313B-4F5D-B7B1-1648B6BA3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天国的事工</a:t>
            </a:r>
            <a:endParaRPr lang="en-US" altLang="zh-CN" dirty="0"/>
          </a:p>
          <a:p>
            <a:pPr lvl="1"/>
            <a:r>
              <a:rPr lang="zh-CN" altLang="en-US" dirty="0"/>
              <a:t>天国事工的开始</a:t>
            </a:r>
            <a:endParaRPr lang="en-US" altLang="zh-CN" dirty="0"/>
          </a:p>
          <a:p>
            <a:pPr lvl="2"/>
            <a:r>
              <a:rPr lang="zh-CN" altLang="en-US" dirty="0"/>
              <a:t>在约翰服事期间开始</a:t>
            </a:r>
            <a:endParaRPr lang="en-US" altLang="zh-CN" dirty="0"/>
          </a:p>
          <a:p>
            <a:pPr lvl="2"/>
            <a:r>
              <a:rPr lang="zh-CN" altLang="en-US" dirty="0"/>
              <a:t>并非约翰开启了天国：他只是预备道路的</a:t>
            </a:r>
            <a:endParaRPr lang="en-US" altLang="zh-CN" dirty="0"/>
          </a:p>
          <a:p>
            <a:pPr lvl="1"/>
            <a:r>
              <a:rPr lang="zh-CN" altLang="en-US" dirty="0"/>
              <a:t>天国事工的开展</a:t>
            </a:r>
            <a:endParaRPr lang="en-US" altLang="zh-CN" dirty="0"/>
          </a:p>
          <a:p>
            <a:pPr lvl="2"/>
            <a:r>
              <a:rPr lang="zh-CN" altLang="en-US" dirty="0"/>
              <a:t>耶稣的事工</a:t>
            </a:r>
            <a:endParaRPr lang="en-US" altLang="zh-CN" dirty="0"/>
          </a:p>
          <a:p>
            <a:pPr lvl="3"/>
            <a:r>
              <a:rPr lang="zh-CN" altLang="en-US" dirty="0"/>
              <a:t>讲道</a:t>
            </a:r>
            <a:endParaRPr lang="en-US" altLang="zh-CN" dirty="0"/>
          </a:p>
          <a:p>
            <a:pPr lvl="3"/>
            <a:r>
              <a:rPr lang="zh-CN" altLang="en-US" dirty="0"/>
              <a:t>大能的作为</a:t>
            </a:r>
            <a:endParaRPr lang="en-US" altLang="zh-CN" dirty="0"/>
          </a:p>
          <a:p>
            <a:pPr lvl="2"/>
            <a:r>
              <a:rPr lang="zh-CN" altLang="en-US" dirty="0"/>
              <a:t>天国事工并非在这点停止</a:t>
            </a:r>
          </a:p>
        </p:txBody>
      </p:sp>
    </p:spTree>
    <p:extLst>
      <p:ext uri="{BB962C8B-B14F-4D97-AF65-F5344CB8AC3E}">
        <p14:creationId xmlns:p14="http://schemas.microsoft.com/office/powerpoint/2010/main" val="127217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1F8BEC-8761-4191-95F6-CA897B1BE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天国的事工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135F4C-2316-414B-92D5-F6310AB83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 lvl="1"/>
            <a:r>
              <a:rPr lang="zh-CN" altLang="en-US" dirty="0"/>
              <a:t>天国事工的现状</a:t>
            </a:r>
            <a:endParaRPr lang="en-US" altLang="zh-CN" dirty="0"/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11:12b</a:t>
            </a:r>
          </a:p>
          <a:p>
            <a:pPr lvl="3"/>
            <a:r>
              <a:rPr lang="zh-CN" altLang="en-US" dirty="0"/>
              <a:t>和合本：天国是努力进入的，努力的人就得着了。</a:t>
            </a:r>
            <a:endParaRPr lang="en-US" altLang="zh-CN" dirty="0"/>
          </a:p>
          <a:p>
            <a:pPr lvl="3"/>
            <a:r>
              <a:rPr lang="zh-CN" altLang="en-US" dirty="0"/>
              <a:t>新译本：天国不断遭受猛烈的攻击，强暴的人企图把它夺去。</a:t>
            </a:r>
            <a:endParaRPr lang="en-US" altLang="zh-CN" dirty="0"/>
          </a:p>
          <a:p>
            <a:pPr lvl="3"/>
            <a:r>
              <a:rPr lang="zh-CN" altLang="en-US" dirty="0"/>
              <a:t>比较契合上下文的翻译：</a:t>
            </a:r>
            <a:r>
              <a:rPr lang="zh-CN" altLang="en-US" dirty="0">
                <a:solidFill>
                  <a:srgbClr val="FFC000"/>
                </a:solidFill>
              </a:rPr>
              <a:t>天国一直猛力推进，而强暴的人企图抢夺它。</a:t>
            </a:r>
            <a:endParaRPr lang="en-US" altLang="zh-CN" dirty="0">
              <a:solidFill>
                <a:srgbClr val="FFC000"/>
              </a:solidFill>
            </a:endParaRPr>
          </a:p>
          <a:p>
            <a:pPr lvl="2"/>
            <a:r>
              <a:rPr lang="zh-CN" altLang="en-US" dirty="0"/>
              <a:t>两个要点</a:t>
            </a:r>
            <a:endParaRPr lang="en-US" altLang="zh-CN" dirty="0"/>
          </a:p>
          <a:p>
            <a:pPr lvl="3"/>
            <a:r>
              <a:rPr lang="zh-CN" altLang="en-US" dirty="0"/>
              <a:t>天国在猛力地向前推进</a:t>
            </a:r>
            <a:endParaRPr lang="en-US" altLang="zh-CN" dirty="0"/>
          </a:p>
          <a:p>
            <a:pPr lvl="3"/>
            <a:r>
              <a:rPr lang="zh-CN" altLang="en-US" dirty="0"/>
              <a:t>强暴的人也一直在攻击天国</a:t>
            </a:r>
            <a:endParaRPr lang="en-US" altLang="zh-CN" dirty="0"/>
          </a:p>
          <a:p>
            <a:pPr lvl="4"/>
            <a:r>
              <a:rPr lang="zh-CN" altLang="en-US" dirty="0"/>
              <a:t>希律王囚禁施洗约翰（太</a:t>
            </a:r>
            <a:r>
              <a:rPr lang="en-US" altLang="zh-CN" dirty="0"/>
              <a:t>14:3-5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犹太领袖的攻击（太</a:t>
            </a:r>
            <a:r>
              <a:rPr lang="en-US" altLang="zh-CN" dirty="0"/>
              <a:t>9:34</a:t>
            </a:r>
            <a:r>
              <a:rPr lang="zh-CN" altLang="en-US" dirty="0"/>
              <a:t>、</a:t>
            </a:r>
            <a:r>
              <a:rPr lang="en-US" altLang="zh-CN" dirty="0"/>
              <a:t>12:22-24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渴望一位政治性的弥赛亚而非公义的神</a:t>
            </a:r>
            <a:endParaRPr lang="en-US" altLang="zh-CN" dirty="0"/>
          </a:p>
          <a:p>
            <a:pPr lvl="4"/>
            <a:r>
              <a:rPr lang="zh-CN" altLang="en-US" dirty="0"/>
              <a:t>耶稣对门徒有关迫害和苦难的警告（太</a:t>
            </a:r>
            <a:r>
              <a:rPr lang="en-US" altLang="zh-CN" dirty="0"/>
              <a:t>10:16-24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76699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352C28-4B64-4328-941A-12B077B12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天国的事工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7C8644-A000-4516-B6C8-5EB6DBD16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旧约的预言：指向耶稣和天国</a:t>
            </a:r>
            <a:endParaRPr lang="en-US" altLang="zh-CN" dirty="0"/>
          </a:p>
          <a:p>
            <a:pPr lvl="1"/>
            <a:r>
              <a:rPr lang="zh-CN" altLang="en-US" dirty="0"/>
              <a:t>众先知和律法：整本旧约</a:t>
            </a:r>
            <a:endParaRPr lang="en-US" altLang="zh-CN" dirty="0"/>
          </a:p>
          <a:p>
            <a:pPr lvl="1"/>
            <a:r>
              <a:rPr lang="zh-CN" altLang="en-US" dirty="0"/>
              <a:t>旧约的主要功能</a:t>
            </a:r>
            <a:endParaRPr lang="en-US" altLang="zh-CN" dirty="0"/>
          </a:p>
          <a:p>
            <a:pPr lvl="2"/>
            <a:r>
              <a:rPr lang="zh-CN" altLang="en-US" dirty="0"/>
              <a:t>说预言：弥赛亚和祂的国度</a:t>
            </a:r>
            <a:endParaRPr lang="en-US" altLang="zh-CN" dirty="0"/>
          </a:p>
          <a:p>
            <a:pPr lvl="2"/>
            <a:r>
              <a:rPr lang="zh-CN" altLang="en-US" dirty="0"/>
              <a:t>一直维持到施洗约翰的时候</a:t>
            </a:r>
            <a:endParaRPr lang="en-US" altLang="zh-CN" dirty="0"/>
          </a:p>
          <a:p>
            <a:pPr lvl="1"/>
            <a:r>
              <a:rPr lang="zh-CN" altLang="en-US" dirty="0"/>
              <a:t>预言的应验</a:t>
            </a:r>
            <a:endParaRPr lang="en-US" altLang="zh-CN" dirty="0"/>
          </a:p>
          <a:p>
            <a:pPr lvl="2"/>
            <a:r>
              <a:rPr lang="zh-CN" altLang="en-US" dirty="0"/>
              <a:t>施洗约翰的出现：那应当来的以利亚（玛</a:t>
            </a:r>
            <a:r>
              <a:rPr lang="en-US" altLang="zh-CN" dirty="0"/>
              <a:t>4:5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天国已经破晓，弥赛亚已经来临</a:t>
            </a:r>
            <a:endParaRPr lang="en-US" altLang="zh-CN" dirty="0"/>
          </a:p>
          <a:p>
            <a:pPr lvl="2"/>
            <a:r>
              <a:rPr lang="zh-CN" altLang="en-US" dirty="0"/>
              <a:t>耶稣基督成全了旧约圣经的盼望和预言</a:t>
            </a:r>
            <a:endParaRPr lang="en-US" altLang="zh-CN" dirty="0"/>
          </a:p>
          <a:p>
            <a:pPr lvl="1"/>
            <a:r>
              <a:rPr lang="zh-CN" altLang="en-US" dirty="0"/>
              <a:t>门徒应有的属灵敏感：有耳可听的，就应当听。</a:t>
            </a:r>
          </a:p>
        </p:txBody>
      </p:sp>
    </p:spTree>
    <p:extLst>
      <p:ext uri="{BB962C8B-B14F-4D97-AF65-F5344CB8AC3E}">
        <p14:creationId xmlns:p14="http://schemas.microsoft.com/office/powerpoint/2010/main" val="316296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C3D9C3-DFE4-46E2-A3F3-94827541A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反对的声音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C09730-B256-4015-9D40-19FEB16C5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耶稣对这个世代的看法</a:t>
            </a:r>
            <a:endParaRPr lang="en-US" altLang="zh-CN" dirty="0"/>
          </a:p>
          <a:p>
            <a:pPr lvl="1"/>
            <a:r>
              <a:rPr lang="zh-CN" altLang="en-US" dirty="0"/>
              <a:t>两个游戏的比喻</a:t>
            </a:r>
            <a:endParaRPr lang="en-US" altLang="zh-CN" dirty="0"/>
          </a:p>
          <a:p>
            <a:pPr lvl="2"/>
            <a:r>
              <a:rPr lang="zh-CN" altLang="en-US" dirty="0"/>
              <a:t>婚礼的游戏：我们向你们吹笛</a:t>
            </a:r>
            <a:endParaRPr lang="en-US" altLang="zh-CN" dirty="0"/>
          </a:p>
          <a:p>
            <a:pPr lvl="2"/>
            <a:r>
              <a:rPr lang="zh-CN" altLang="en-US" dirty="0"/>
              <a:t>丧礼的游戏：我们向你们举哀</a:t>
            </a:r>
            <a:endParaRPr lang="en-US" altLang="zh-CN" dirty="0"/>
          </a:p>
          <a:p>
            <a:pPr lvl="1"/>
            <a:r>
              <a:rPr lang="zh-CN" altLang="en-US" dirty="0"/>
              <a:t>人们的回应</a:t>
            </a:r>
            <a:endParaRPr lang="en-US" altLang="zh-CN" dirty="0"/>
          </a:p>
          <a:p>
            <a:pPr lvl="2"/>
            <a:r>
              <a:rPr lang="zh-CN" altLang="en-US" dirty="0"/>
              <a:t>婚礼的游戏：你们不跳舞（庆贺）</a:t>
            </a:r>
            <a:endParaRPr lang="en-US" altLang="zh-CN" dirty="0"/>
          </a:p>
          <a:p>
            <a:pPr lvl="2"/>
            <a:r>
              <a:rPr lang="zh-CN" altLang="en-US" dirty="0"/>
              <a:t>丧礼的游戏：你们不捶胸（哀悼）</a:t>
            </a:r>
            <a:endParaRPr lang="en-US" altLang="zh-CN" dirty="0"/>
          </a:p>
          <a:p>
            <a:pPr lvl="1"/>
            <a:r>
              <a:rPr lang="zh-CN" altLang="en-US" dirty="0"/>
              <a:t>这个世代对耶稣到来的回应</a:t>
            </a:r>
            <a:endParaRPr lang="en-US" altLang="zh-CN" dirty="0"/>
          </a:p>
          <a:p>
            <a:pPr lvl="2"/>
            <a:r>
              <a:rPr lang="zh-CN" altLang="en-US" dirty="0"/>
              <a:t>普遍拒绝祂是弥赛亚</a:t>
            </a:r>
          </a:p>
        </p:txBody>
      </p:sp>
    </p:spTree>
    <p:extLst>
      <p:ext uri="{BB962C8B-B14F-4D97-AF65-F5344CB8AC3E}">
        <p14:creationId xmlns:p14="http://schemas.microsoft.com/office/powerpoint/2010/main" val="17833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3C6BAE-2E9D-4107-AF40-13C243C5B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反对的声音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67867D-F084-46BC-B512-7DCB5313C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这世代拒绝弥赛亚的原因</a:t>
            </a:r>
            <a:endParaRPr lang="en-US" altLang="zh-CN" dirty="0"/>
          </a:p>
          <a:p>
            <a:pPr lvl="1"/>
            <a:r>
              <a:rPr lang="zh-CN" altLang="en-US" dirty="0"/>
              <a:t>人们对约翰的拒绝</a:t>
            </a:r>
            <a:endParaRPr lang="en-US" altLang="zh-CN" dirty="0"/>
          </a:p>
          <a:p>
            <a:pPr lvl="2"/>
            <a:r>
              <a:rPr lang="zh-CN" altLang="en-US" dirty="0"/>
              <a:t>约翰的生活</a:t>
            </a:r>
            <a:endParaRPr lang="en-US" altLang="zh-CN" dirty="0"/>
          </a:p>
          <a:p>
            <a:pPr lvl="3"/>
            <a:r>
              <a:rPr lang="zh-CN" altLang="en-US" dirty="0"/>
              <a:t>不沉迷于宴乐</a:t>
            </a:r>
            <a:endParaRPr lang="en-US" altLang="zh-CN" dirty="0"/>
          </a:p>
          <a:p>
            <a:pPr lvl="3"/>
            <a:r>
              <a:rPr lang="zh-CN" altLang="en-US" dirty="0"/>
              <a:t>不喝酒</a:t>
            </a:r>
            <a:endParaRPr lang="en-US" altLang="zh-CN" dirty="0"/>
          </a:p>
          <a:p>
            <a:pPr lvl="2"/>
            <a:r>
              <a:rPr lang="zh-CN" altLang="en-US" dirty="0"/>
              <a:t>这世代人对他的评价：是被鬼附的（疯子）</a:t>
            </a:r>
            <a:endParaRPr lang="en-US" altLang="zh-CN" dirty="0"/>
          </a:p>
          <a:p>
            <a:pPr lvl="1"/>
            <a:r>
              <a:rPr lang="zh-CN" altLang="en-US" dirty="0"/>
              <a:t>人们对耶稣的拒绝</a:t>
            </a:r>
            <a:endParaRPr lang="en-US" altLang="zh-CN" dirty="0"/>
          </a:p>
          <a:p>
            <a:pPr lvl="2"/>
            <a:r>
              <a:rPr lang="zh-CN" altLang="en-US" dirty="0"/>
              <a:t>耶稣的生活</a:t>
            </a:r>
            <a:endParaRPr lang="en-US" altLang="zh-CN" dirty="0"/>
          </a:p>
          <a:p>
            <a:pPr lvl="3"/>
            <a:r>
              <a:rPr lang="zh-CN" altLang="en-US" dirty="0"/>
              <a:t>与罪人和税吏一起吃饭</a:t>
            </a:r>
            <a:endParaRPr lang="en-US" altLang="zh-CN" dirty="0"/>
          </a:p>
          <a:p>
            <a:pPr lvl="2"/>
            <a:r>
              <a:rPr lang="zh-CN" altLang="en-US" dirty="0"/>
              <a:t>这世代人对他的评价：贪食好酒的人（罪人）</a:t>
            </a:r>
          </a:p>
        </p:txBody>
      </p:sp>
    </p:spTree>
    <p:extLst>
      <p:ext uri="{BB962C8B-B14F-4D97-AF65-F5344CB8AC3E}">
        <p14:creationId xmlns:p14="http://schemas.microsoft.com/office/powerpoint/2010/main" val="218722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23092</TotalTime>
  <Words>851</Words>
  <Application>Microsoft Office PowerPoint</Application>
  <PresentationFormat>全屏显示(4:3)</PresentationFormat>
  <Paragraphs>99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11:12-19</vt:lpstr>
      <vt:lpstr>马太福音 11:12-19</vt:lpstr>
      <vt:lpstr>天国的样式：第三篇</vt:lpstr>
      <vt:lpstr>概览</vt:lpstr>
      <vt:lpstr>天国的事工</vt:lpstr>
      <vt:lpstr>天国的事工</vt:lpstr>
      <vt:lpstr>天国的事工</vt:lpstr>
      <vt:lpstr>反对的声音</vt:lpstr>
      <vt:lpstr>反对的声音</vt:lpstr>
      <vt:lpstr>反对的声音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1409</cp:revision>
  <dcterms:modified xsi:type="dcterms:W3CDTF">2019-10-05T10:22:47Z</dcterms:modified>
</cp:coreProperties>
</file>