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2019/9/1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来</a:t>
            </a:r>
            <a:r>
              <a:rPr lang="en-US" altLang="zh-CN" dirty="0"/>
              <a:t>12:2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11:2-6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施洗约翰的疑问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CB769F-5850-4D26-ACE0-766509C1F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35C49B-6657-4914-932C-C2C90D23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审判虽然延迟，但是天国的福分已经来到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35:4 </a:t>
            </a:r>
            <a:r>
              <a:rPr lang="zh-CN" altLang="en-US" dirty="0">
                <a:solidFill>
                  <a:srgbClr val="FFC000"/>
                </a:solidFill>
              </a:rPr>
              <a:t>你们的　神必来报仇</a:t>
            </a:r>
            <a:r>
              <a:rPr lang="zh-CN" altLang="en-US" dirty="0"/>
              <a:t>，必来施行极大的报应。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26:21 </a:t>
            </a:r>
            <a:r>
              <a:rPr lang="zh-CN" altLang="en-US" dirty="0"/>
              <a:t>因为耶和华从他的居所出来，</a:t>
            </a:r>
            <a:r>
              <a:rPr lang="zh-CN" altLang="en-US" dirty="0">
                <a:solidFill>
                  <a:srgbClr val="FFC000"/>
                </a:solidFill>
              </a:rPr>
              <a:t>要刑罚地上居民的罪孽</a:t>
            </a:r>
            <a:r>
              <a:rPr lang="zh-CN" altLang="en-US" dirty="0"/>
              <a:t>。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61:2 </a:t>
            </a:r>
            <a:r>
              <a:rPr lang="zh-CN" altLang="en-US" dirty="0"/>
              <a:t>报告耶和华的恩年，和</a:t>
            </a:r>
            <a:r>
              <a:rPr lang="zh-CN" altLang="en-US" dirty="0">
                <a:solidFill>
                  <a:srgbClr val="FFC000"/>
                </a:solidFill>
              </a:rPr>
              <a:t>我们　神报仇的日子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29:20 </a:t>
            </a:r>
            <a:r>
              <a:rPr lang="zh-CN" altLang="en-US" dirty="0"/>
              <a:t>因为强暴人已归无有，亵慢人已经灭绝；</a:t>
            </a:r>
            <a:r>
              <a:rPr lang="zh-CN" altLang="en-US" dirty="0">
                <a:solidFill>
                  <a:srgbClr val="FFC000"/>
                </a:solidFill>
              </a:rPr>
              <a:t>一切找机会作孽的都被剪除</a:t>
            </a:r>
            <a:r>
              <a:rPr lang="zh-CN" altLang="en-US" dirty="0"/>
              <a:t>。</a:t>
            </a:r>
            <a:endParaRPr lang="en-US" altLang="zh-CN" dirty="0"/>
          </a:p>
          <a:p>
            <a:pPr lvl="2"/>
            <a:r>
              <a:rPr lang="zh-CN" altLang="en-US" dirty="0"/>
              <a:t>彼后</a:t>
            </a:r>
            <a:r>
              <a:rPr lang="en-US" altLang="zh-CN" dirty="0"/>
              <a:t>3:9-10 </a:t>
            </a:r>
            <a:r>
              <a:rPr lang="zh-CN" altLang="en-US" dirty="0"/>
              <a:t>主所应许的尚未成就，有人以为他是耽延，其实不是耽延，乃是宽容你们，不愿有一人沉沦，乃愿人人都悔改。但主的日子要像贼来到一样。那日，天必大有响声废去，有形质的都要被烈火销化，地和其上的物都要烧尽了。</a:t>
            </a:r>
          </a:p>
        </p:txBody>
      </p:sp>
    </p:spTree>
    <p:extLst>
      <p:ext uri="{BB962C8B-B14F-4D97-AF65-F5344CB8AC3E}">
        <p14:creationId xmlns:p14="http://schemas.microsoft.com/office/powerpoint/2010/main" val="2655953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4F90EA-0F0C-4F57-A9B1-3759839C5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B5F1D7-CE8A-4CAE-B397-A12F6752B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耶稣的回答怎样揭示弥赛亚的真正使命？</a:t>
            </a:r>
            <a:endParaRPr lang="en-US" altLang="zh-CN" dirty="0"/>
          </a:p>
          <a:p>
            <a:pPr lvl="1"/>
            <a:r>
              <a:rPr lang="zh-CN" altLang="en-US" dirty="0"/>
              <a:t>根据耶稣和祂如何成全圣经来看弥赛亚的预言</a:t>
            </a:r>
            <a:endParaRPr lang="en-US" altLang="zh-CN" dirty="0"/>
          </a:p>
          <a:p>
            <a:pPr lvl="2"/>
            <a:r>
              <a:rPr lang="zh-CN" altLang="en-US" dirty="0"/>
              <a:t>旧约提到神的审判</a:t>
            </a:r>
            <a:endParaRPr lang="en-US" altLang="zh-CN" dirty="0"/>
          </a:p>
          <a:p>
            <a:pPr lvl="3"/>
            <a:r>
              <a:rPr lang="zh-CN" altLang="en-US" dirty="0"/>
              <a:t>申命记关于疾病的咒诅（申</a:t>
            </a:r>
            <a:r>
              <a:rPr lang="en-US" altLang="zh-CN" dirty="0"/>
              <a:t>28:22</a:t>
            </a:r>
            <a:r>
              <a:rPr lang="zh-CN" altLang="en-US" dirty="0"/>
              <a:t>、</a:t>
            </a:r>
            <a:r>
              <a:rPr lang="en-US" altLang="zh-CN" dirty="0"/>
              <a:t>27-28</a:t>
            </a:r>
            <a:r>
              <a:rPr lang="zh-CN" altLang="en-US" dirty="0"/>
              <a:t>、</a:t>
            </a:r>
            <a:r>
              <a:rPr lang="en-US" altLang="zh-CN" dirty="0"/>
              <a:t>35</a:t>
            </a:r>
            <a:r>
              <a:rPr lang="zh-CN" altLang="en-US" dirty="0"/>
              <a:t>、</a:t>
            </a:r>
            <a:r>
              <a:rPr lang="en-US" altLang="zh-CN" dirty="0"/>
              <a:t>60-61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先知关于被掳的描述（耶</a:t>
            </a:r>
            <a:r>
              <a:rPr lang="en-US" altLang="zh-CN" dirty="0"/>
              <a:t>14:12</a:t>
            </a:r>
            <a:r>
              <a:rPr lang="zh-CN" altLang="en-US" dirty="0"/>
              <a:t>，结</a:t>
            </a:r>
            <a:r>
              <a:rPr lang="en-US" altLang="zh-CN" dirty="0"/>
              <a:t>5:11-12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统治百姓的邪恶牧者（结</a:t>
            </a:r>
            <a:r>
              <a:rPr lang="en-US" altLang="zh-CN" dirty="0"/>
              <a:t>11:1-4</a:t>
            </a:r>
            <a:r>
              <a:rPr lang="zh-CN" altLang="en-US" dirty="0"/>
              <a:t>，</a:t>
            </a:r>
            <a:r>
              <a:rPr lang="en-US" altLang="zh-CN" dirty="0"/>
              <a:t>22:6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耶稣医治疾病和旧约神的审判的关联</a:t>
            </a:r>
            <a:endParaRPr lang="en-US" altLang="zh-CN" dirty="0"/>
          </a:p>
          <a:p>
            <a:pPr lvl="3"/>
            <a:r>
              <a:rPr lang="zh-CN" altLang="en-US" dirty="0"/>
              <a:t>结束申命记的咒诅</a:t>
            </a:r>
            <a:endParaRPr lang="en-US" altLang="zh-CN" dirty="0"/>
          </a:p>
          <a:p>
            <a:pPr lvl="3"/>
            <a:r>
              <a:rPr lang="zh-CN" altLang="en-US" dirty="0"/>
              <a:t>结束（属灵）的被掳</a:t>
            </a:r>
            <a:endParaRPr lang="en-US" altLang="zh-CN" dirty="0"/>
          </a:p>
          <a:p>
            <a:pPr lvl="3"/>
            <a:r>
              <a:rPr lang="zh-CN" altLang="en-US" dirty="0"/>
              <a:t>结束邪恶王的统治（耶稣才是那位理想的王）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3"/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971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796779-419B-47B3-95BF-B0CEFF3A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DE7521-4B7F-4C21-A4A2-EA1E93156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弥赛亚的使命</a:t>
            </a:r>
            <a:endParaRPr lang="en-US" altLang="zh-CN" dirty="0"/>
          </a:p>
          <a:p>
            <a:pPr lvl="2"/>
            <a:r>
              <a:rPr lang="zh-CN" altLang="en-US" dirty="0"/>
              <a:t>约</a:t>
            </a:r>
            <a:r>
              <a:rPr lang="en-US" altLang="zh-CN" dirty="0"/>
              <a:t>3:17 </a:t>
            </a:r>
            <a:r>
              <a:rPr lang="zh-CN" altLang="en-US" dirty="0"/>
              <a:t>因为　神差他的儿子降世，不是要定世人的罪（或作“审判世人”。下同），乃是要叫世人因他得救。</a:t>
            </a:r>
            <a:endParaRPr lang="en-US" altLang="zh-CN" dirty="0"/>
          </a:p>
          <a:p>
            <a:pPr lvl="2"/>
            <a:r>
              <a:rPr lang="zh-CN" altLang="en-US" dirty="0"/>
              <a:t>加</a:t>
            </a:r>
            <a:r>
              <a:rPr lang="en-US" altLang="zh-CN" dirty="0"/>
              <a:t>3:13 </a:t>
            </a:r>
            <a:r>
              <a:rPr lang="zh-CN" altLang="en-US" dirty="0"/>
              <a:t>基督既为我们受了咒诅，就赎出我们脱离律法的咒诅，因为经上记着：“凡挂在木头上都是被咒诅的。</a:t>
            </a:r>
            <a:endParaRPr lang="en-US" altLang="zh-CN" dirty="0"/>
          </a:p>
          <a:p>
            <a:pPr lvl="1"/>
            <a:r>
              <a:rPr lang="zh-CN" altLang="en-US" dirty="0"/>
              <a:t>不因耶稣“跌倒”的人有福了</a:t>
            </a:r>
            <a:endParaRPr lang="en-US" altLang="zh-CN" dirty="0"/>
          </a:p>
          <a:p>
            <a:pPr lvl="2"/>
            <a:r>
              <a:rPr lang="zh-CN" altLang="en-US" dirty="0"/>
              <a:t>从耶稣和祂所成就的来认识弥赛亚</a:t>
            </a:r>
            <a:endParaRPr lang="en-US" altLang="zh-CN" dirty="0"/>
          </a:p>
          <a:p>
            <a:pPr lvl="2"/>
            <a:r>
              <a:rPr lang="zh-CN" altLang="en-US" dirty="0"/>
              <a:t>使自己的理解和信心与耶稣一致</a:t>
            </a:r>
            <a:endParaRPr lang="en-US" altLang="zh-CN" dirty="0"/>
          </a:p>
          <a:p>
            <a:pPr lvl="2"/>
            <a:r>
              <a:rPr lang="zh-CN" altLang="en-US" dirty="0"/>
              <a:t>承认自己的罪，接纳耶稣成为我们生命的救主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8555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耶稣就是那位旧约预言的弥赛亚</a:t>
            </a:r>
            <a:endParaRPr lang="en-US" altLang="zh-CN" dirty="0"/>
          </a:p>
          <a:p>
            <a:pPr lvl="1"/>
            <a:r>
              <a:rPr lang="zh-CN" altLang="en-US" dirty="0"/>
              <a:t>祂带给我们天国的福分</a:t>
            </a:r>
            <a:endParaRPr lang="en-US" altLang="zh-CN" dirty="0"/>
          </a:p>
          <a:p>
            <a:pPr lvl="1"/>
            <a:r>
              <a:rPr lang="zh-CN" altLang="en-US" dirty="0"/>
              <a:t>祂使我们脱离神的审判和咒诅</a:t>
            </a:r>
            <a:endParaRPr lang="en-US" altLang="zh-CN" dirty="0"/>
          </a:p>
          <a:p>
            <a:pPr lvl="2"/>
            <a:r>
              <a:rPr lang="zh-CN" altLang="en-US" dirty="0"/>
              <a:t>我们受审判和咒诅是因着我们的罪</a:t>
            </a:r>
            <a:endParaRPr lang="en-US" altLang="zh-CN" dirty="0"/>
          </a:p>
          <a:p>
            <a:pPr lvl="2"/>
            <a:r>
              <a:rPr lang="zh-CN" altLang="en-US" dirty="0"/>
              <a:t>我们脱离审判和咒诅是因着基督的救赎</a:t>
            </a:r>
            <a:endParaRPr lang="en-US" altLang="zh-CN" dirty="0"/>
          </a:p>
          <a:p>
            <a:pPr lvl="3"/>
            <a:r>
              <a:rPr lang="zh-CN" altLang="en-US" dirty="0"/>
              <a:t>祂在十字架上亲自担当了我们的审判和咒诅</a:t>
            </a:r>
            <a:endParaRPr lang="en-US" altLang="zh-CN" dirty="0"/>
          </a:p>
          <a:p>
            <a:pPr lvl="1"/>
            <a:r>
              <a:rPr lang="zh-CN" altLang="en-US" dirty="0"/>
              <a:t>承认自己的罪，接纳耶稣成为我们生命的救主</a:t>
            </a:r>
            <a:endParaRPr lang="en-US" altLang="zh-CN" dirty="0"/>
          </a:p>
          <a:p>
            <a:pPr lvl="1"/>
            <a:r>
              <a:rPr lang="zh-CN" altLang="en-US" dirty="0"/>
              <a:t>疑惑时只有仰望为我们的信心创始成终的主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11:2-6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 </a:t>
            </a:r>
            <a:r>
              <a:rPr lang="en-US" altLang="zh-CN" sz="2800" baseline="30000" dirty="0"/>
              <a:t>2</a:t>
            </a:r>
            <a:r>
              <a:rPr lang="zh-CN" altLang="en-US" dirty="0"/>
              <a:t>约翰在监里听见基督所做的事，就打发两个门徒去，</a:t>
            </a:r>
            <a:r>
              <a:rPr lang="en-US" altLang="zh-CN" sz="2800" baseline="30000" dirty="0"/>
              <a:t>3</a:t>
            </a:r>
            <a:r>
              <a:rPr lang="zh-CN" altLang="en-US" dirty="0"/>
              <a:t>问他说：“那将要来的是你吗？还是我们等候别人呢？”</a:t>
            </a:r>
            <a:r>
              <a:rPr lang="en-US" altLang="zh-CN" sz="2800" baseline="30000" dirty="0"/>
              <a:t>4</a:t>
            </a:r>
            <a:r>
              <a:rPr lang="zh-CN" altLang="en-US" dirty="0"/>
              <a:t>耶稣回答说：“你们去，把所听见、所看见的事告诉约翰。</a:t>
            </a:r>
            <a:r>
              <a:rPr lang="en-US" altLang="zh-CN" sz="2800" baseline="30000" dirty="0"/>
              <a:t>5</a:t>
            </a:r>
            <a:r>
              <a:rPr lang="zh-CN" altLang="en-US" dirty="0"/>
              <a:t>就是瞎子看见，瘸子行走，长大麻疯的洁净，聋子听见，死人复活，穷人有福音传给他们。</a:t>
            </a:r>
            <a:r>
              <a:rPr lang="en-US" altLang="zh-CN" sz="2800" baseline="30000" dirty="0"/>
              <a:t>6</a:t>
            </a:r>
            <a:r>
              <a:rPr lang="zh-CN" altLang="en-US" dirty="0"/>
              <a:t>凡不因我跌倒的就有福了。”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施洗约翰的疑问（太</a:t>
            </a:r>
            <a:r>
              <a:rPr lang="en-US" altLang="zh-CN" dirty="0">
                <a:solidFill>
                  <a:srgbClr val="FFC000"/>
                </a:solidFill>
              </a:rPr>
              <a:t>11:2-6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3">
              <a:spcBef>
                <a:spcPts val="768"/>
              </a:spcBef>
            </a:pPr>
            <a:r>
              <a:rPr lang="zh-CN" altLang="en-US" dirty="0"/>
              <a:t>耶稣为施洗约翰作见证（太</a:t>
            </a:r>
            <a:r>
              <a:rPr lang="en-US" altLang="zh-CN" dirty="0"/>
              <a:t>11:7-11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天国扩张中的反对声音（太</a:t>
            </a:r>
            <a:r>
              <a:rPr lang="en-US" altLang="zh-CN" dirty="0"/>
              <a:t>11:12-19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E199C6-B30A-4C2B-9A96-578C7DE7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F5C1F1-3AA1-4119-932C-229663963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思考几个问题</a:t>
            </a:r>
            <a:endParaRPr lang="en-US" altLang="zh-CN" dirty="0"/>
          </a:p>
          <a:p>
            <a:pPr lvl="1"/>
            <a:r>
              <a:rPr lang="zh-CN" altLang="en-US" dirty="0"/>
              <a:t>施洗约翰的疑问是什么？</a:t>
            </a:r>
            <a:endParaRPr lang="en-US" altLang="zh-CN" dirty="0"/>
          </a:p>
          <a:p>
            <a:pPr lvl="1"/>
            <a:r>
              <a:rPr lang="zh-CN" altLang="en-US" dirty="0"/>
              <a:t>施洗约翰为什么有疑问？</a:t>
            </a:r>
            <a:endParaRPr lang="en-US" altLang="zh-CN" dirty="0"/>
          </a:p>
          <a:p>
            <a:pPr lvl="1"/>
            <a:r>
              <a:rPr lang="zh-CN" altLang="en-US" dirty="0"/>
              <a:t>耶稣怎样回答施洗约翰？</a:t>
            </a:r>
            <a:endParaRPr lang="en-US" altLang="zh-CN" dirty="0"/>
          </a:p>
          <a:p>
            <a:pPr lvl="1"/>
            <a:r>
              <a:rPr lang="zh-CN" altLang="en-US" dirty="0"/>
              <a:t>耶稣的回答怎样揭示弥赛亚的真正使命？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2196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DB632-D00E-4780-B193-547911DD9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06C601-C13D-416F-8FA5-C9F5D5FA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施洗约翰的处境</a:t>
            </a:r>
            <a:endParaRPr lang="en-US" altLang="zh-CN" dirty="0"/>
          </a:p>
          <a:p>
            <a:pPr lvl="1"/>
            <a:r>
              <a:rPr lang="zh-CN" altLang="en-US" dirty="0"/>
              <a:t>被下在监里</a:t>
            </a:r>
            <a:endParaRPr lang="en-US" altLang="zh-CN" dirty="0"/>
          </a:p>
          <a:p>
            <a:pPr lvl="2"/>
            <a:r>
              <a:rPr lang="zh-CN" altLang="en-US" dirty="0"/>
              <a:t>约翰在耶稣传福音之前就被下了监（太</a:t>
            </a:r>
            <a:r>
              <a:rPr lang="en-US" altLang="zh-CN" dirty="0"/>
              <a:t>4:12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约翰下监的原因</a:t>
            </a:r>
            <a:endParaRPr lang="en-US" altLang="zh-CN" dirty="0"/>
          </a:p>
          <a:p>
            <a:pPr lvl="3"/>
            <a:r>
              <a:rPr lang="zh-CN" altLang="en-US" dirty="0"/>
              <a:t>责备希律不该娶自己兄弟的妻子（太</a:t>
            </a:r>
            <a:r>
              <a:rPr lang="en-US" altLang="zh-CN" dirty="0"/>
              <a:t>14:3-4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失去了自由</a:t>
            </a:r>
            <a:endParaRPr lang="en-US" altLang="zh-CN" dirty="0"/>
          </a:p>
          <a:p>
            <a:pPr lvl="2"/>
            <a:r>
              <a:rPr lang="zh-CN" altLang="en-US" dirty="0"/>
              <a:t>从小在旷野长大（路</a:t>
            </a:r>
            <a:r>
              <a:rPr lang="en-US" altLang="zh-CN" dirty="0"/>
              <a:t>1:80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无法再传讲“天国近了”的福音</a:t>
            </a:r>
            <a:endParaRPr lang="en-US" altLang="zh-CN" dirty="0"/>
          </a:p>
          <a:p>
            <a:pPr lvl="2"/>
            <a:r>
              <a:rPr lang="zh-CN" altLang="en-US" dirty="0"/>
              <a:t>仍</a:t>
            </a:r>
            <a:r>
              <a:rPr lang="zh-CN" altLang="en-US"/>
              <a:t>然</a:t>
            </a:r>
            <a:r>
              <a:rPr lang="zh-CN" altLang="en-US" dirty="0"/>
              <a:t>关注耶稣基督的天国事工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339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3127FF-4B06-4235-9AF4-07CF656DB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E8F93F-43AC-427B-ACB5-260A23B3F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施洗约翰的疑问是什么？</a:t>
            </a:r>
            <a:endParaRPr lang="en-US" altLang="zh-CN" dirty="0"/>
          </a:p>
          <a:p>
            <a:pPr lvl="1"/>
            <a:r>
              <a:rPr lang="zh-CN" altLang="en-US" dirty="0"/>
              <a:t>并非不相信弥赛亚</a:t>
            </a:r>
            <a:endParaRPr lang="en-US" altLang="zh-CN" dirty="0"/>
          </a:p>
          <a:p>
            <a:pPr lvl="2"/>
            <a:r>
              <a:rPr lang="zh-CN" altLang="en-US" dirty="0"/>
              <a:t>约翰清楚自己的使命</a:t>
            </a:r>
            <a:endParaRPr lang="en-US" altLang="zh-CN" dirty="0"/>
          </a:p>
          <a:p>
            <a:pPr lvl="3"/>
            <a:r>
              <a:rPr lang="zh-CN" altLang="en-US" dirty="0"/>
              <a:t>他不是弥赛亚（约</a:t>
            </a:r>
            <a:r>
              <a:rPr lang="en-US" altLang="zh-CN" dirty="0"/>
              <a:t>1:20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他是为弥赛亚预备道路的（约</a:t>
            </a:r>
            <a:r>
              <a:rPr lang="en-US" altLang="zh-CN" dirty="0"/>
              <a:t>1:23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他清楚知道弥赛亚要来临（太</a:t>
            </a:r>
            <a:r>
              <a:rPr lang="en-US" altLang="zh-CN" dirty="0"/>
              <a:t>3:11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而是疑惑耶稣是不是弥赛亚（这点很令人奇怪）</a:t>
            </a:r>
            <a:endParaRPr lang="en-US" altLang="zh-CN" dirty="0"/>
          </a:p>
          <a:p>
            <a:pPr lvl="2"/>
            <a:r>
              <a:rPr lang="zh-CN" altLang="en-US" dirty="0"/>
              <a:t>他见过天父的见证和圣灵的异象（太</a:t>
            </a:r>
            <a:r>
              <a:rPr lang="en-US" altLang="zh-CN" dirty="0"/>
              <a:t>3:16-17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他听见了基督所作的事（太</a:t>
            </a:r>
            <a:r>
              <a:rPr lang="en-US" altLang="zh-CN" dirty="0"/>
              <a:t>11:2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祂的教导（太</a:t>
            </a:r>
            <a:r>
              <a:rPr lang="en-US" altLang="zh-CN" dirty="0"/>
              <a:t>5-7</a:t>
            </a:r>
            <a:r>
              <a:rPr lang="zh-CN" altLang="en-US" dirty="0"/>
              <a:t>章）</a:t>
            </a:r>
            <a:endParaRPr lang="en-US" altLang="zh-CN" dirty="0"/>
          </a:p>
          <a:p>
            <a:pPr lvl="3"/>
            <a:r>
              <a:rPr lang="zh-CN" altLang="en-US" dirty="0"/>
              <a:t>祂行的神迹（太</a:t>
            </a:r>
            <a:r>
              <a:rPr lang="en-US" altLang="zh-CN" dirty="0"/>
              <a:t>8-9</a:t>
            </a:r>
            <a:r>
              <a:rPr lang="zh-CN" altLang="en-US" dirty="0"/>
              <a:t>章）</a:t>
            </a:r>
            <a:endParaRPr lang="en-US" altLang="zh-CN" dirty="0"/>
          </a:p>
          <a:p>
            <a:pPr lvl="3"/>
            <a:r>
              <a:rPr lang="zh-CN" altLang="en-US" dirty="0"/>
              <a:t>逐渐扩展的宣教事工（太</a:t>
            </a:r>
            <a:r>
              <a:rPr lang="en-US" altLang="zh-CN" dirty="0"/>
              <a:t>10</a:t>
            </a:r>
            <a:r>
              <a:rPr lang="zh-CN" altLang="en-US" dirty="0"/>
              <a:t>章）</a:t>
            </a:r>
          </a:p>
        </p:txBody>
      </p:sp>
    </p:spTree>
    <p:extLst>
      <p:ext uri="{BB962C8B-B14F-4D97-AF65-F5344CB8AC3E}">
        <p14:creationId xmlns:p14="http://schemas.microsoft.com/office/powerpoint/2010/main" val="25004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2EA25F-2F01-4308-9E4A-D26832E0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CF29FB-AA49-47F2-8D68-D796F244D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施洗约翰为什么有疑问？</a:t>
            </a:r>
            <a:endParaRPr lang="en-US" altLang="zh-CN" dirty="0"/>
          </a:p>
          <a:p>
            <a:pPr lvl="1"/>
            <a:r>
              <a:rPr lang="zh-CN" altLang="en-US" dirty="0"/>
              <a:t>年纪大了糊涂了？</a:t>
            </a:r>
            <a:endParaRPr lang="en-US" altLang="zh-CN" dirty="0"/>
          </a:p>
          <a:p>
            <a:pPr lvl="1"/>
            <a:r>
              <a:rPr lang="zh-CN" altLang="en-US" dirty="0"/>
              <a:t>监狱里呆时间长了傻了？</a:t>
            </a:r>
            <a:endParaRPr lang="en-US" altLang="zh-CN" dirty="0"/>
          </a:p>
          <a:p>
            <a:pPr lvl="1"/>
            <a:r>
              <a:rPr lang="zh-CN" altLang="en-US" dirty="0"/>
              <a:t>施洗约翰的事工：施洗与传道</a:t>
            </a:r>
            <a:endParaRPr lang="en-US" altLang="zh-CN" dirty="0"/>
          </a:p>
          <a:p>
            <a:pPr lvl="2"/>
            <a:r>
              <a:rPr lang="zh-CN" altLang="en-US" dirty="0"/>
              <a:t>传讲：天国近了，你们应当悔改！</a:t>
            </a:r>
            <a:endParaRPr lang="en-US" altLang="zh-CN" dirty="0"/>
          </a:p>
          <a:p>
            <a:pPr lvl="2"/>
            <a:r>
              <a:rPr lang="zh-CN" altLang="en-US" dirty="0"/>
              <a:t>洗礼：悔改的确认和记号</a:t>
            </a:r>
            <a:endParaRPr lang="en-US" altLang="zh-CN" dirty="0"/>
          </a:p>
          <a:p>
            <a:pPr lvl="1"/>
            <a:r>
              <a:rPr lang="zh-CN" altLang="en-US" dirty="0"/>
              <a:t>施洗约翰对弥赛亚的预期：将带来审判</a:t>
            </a:r>
            <a:endParaRPr lang="en-US" altLang="zh-CN" dirty="0"/>
          </a:p>
          <a:p>
            <a:pPr lvl="2"/>
            <a:r>
              <a:rPr lang="zh-CN" altLang="en-US" dirty="0"/>
              <a:t>凡不结好果子的树，就砍下来丢在火里。（太</a:t>
            </a:r>
            <a:r>
              <a:rPr lang="en-US" altLang="zh-CN" dirty="0"/>
              <a:t>3:10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他</a:t>
            </a:r>
            <a:r>
              <a:rPr lang="en-US" altLang="zh-CN" dirty="0"/>
              <a:t>……</a:t>
            </a:r>
            <a:r>
              <a:rPr lang="zh-CN" altLang="en-US" dirty="0"/>
              <a:t>把糠用不灭的火烧尽了。（太</a:t>
            </a:r>
            <a:r>
              <a:rPr lang="en-US" altLang="zh-CN" dirty="0"/>
              <a:t>3:12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5661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34F856-92ED-4AC9-AC4D-37FFA2B1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87B5EF-8139-4563-8FCF-FA1737B8D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施洗约翰听到的耶稣的事工</a:t>
            </a:r>
            <a:endParaRPr lang="en-US" altLang="zh-CN" dirty="0"/>
          </a:p>
          <a:p>
            <a:pPr lvl="2"/>
            <a:r>
              <a:rPr lang="zh-CN" altLang="en-US" dirty="0"/>
              <a:t>医治和神迹</a:t>
            </a:r>
            <a:endParaRPr lang="en-US" altLang="zh-CN" dirty="0"/>
          </a:p>
          <a:p>
            <a:pPr lvl="2"/>
            <a:r>
              <a:rPr lang="zh-CN" altLang="en-US" dirty="0"/>
              <a:t>没有审判</a:t>
            </a:r>
            <a:endParaRPr lang="en-US" altLang="zh-CN" dirty="0"/>
          </a:p>
          <a:p>
            <a:pPr lvl="1"/>
            <a:r>
              <a:rPr lang="zh-CN" altLang="en-US" dirty="0"/>
              <a:t>施洗约翰的处境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61:1 </a:t>
            </a:r>
            <a:r>
              <a:rPr lang="zh-CN" altLang="en-US" dirty="0"/>
              <a:t>主耶和华的灵在我身上，因为耶和华用膏膏我，叫我传好信息给谦卑的人，差遣我医好伤心的人，报告被掳的得释放，</a:t>
            </a:r>
            <a:r>
              <a:rPr lang="zh-CN" altLang="en-US" dirty="0">
                <a:solidFill>
                  <a:srgbClr val="FFC000"/>
                </a:solidFill>
              </a:rPr>
              <a:t>被囚的出监牢；</a:t>
            </a:r>
            <a:endParaRPr lang="en-US" altLang="zh-CN" dirty="0">
              <a:solidFill>
                <a:srgbClr val="FFC000"/>
              </a:solidFill>
            </a:endParaRPr>
          </a:p>
          <a:p>
            <a:pPr lvl="1"/>
            <a:r>
              <a:rPr lang="zh-CN" altLang="en-US" dirty="0"/>
              <a:t>施洗约翰的灰心和疑问</a:t>
            </a:r>
            <a:endParaRPr lang="en-US" altLang="zh-CN" dirty="0"/>
          </a:p>
          <a:p>
            <a:pPr lvl="2"/>
            <a:r>
              <a:rPr lang="zh-CN" altLang="en-US" dirty="0"/>
              <a:t>类似以利亚的灰心（王上</a:t>
            </a:r>
            <a:r>
              <a:rPr lang="en-US" altLang="zh-CN" dirty="0"/>
              <a:t>19:3-4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疑问：如果耶稣是弥赛亚，为什么我还在监牢里？</a:t>
            </a:r>
          </a:p>
        </p:txBody>
      </p:sp>
    </p:spTree>
    <p:extLst>
      <p:ext uri="{BB962C8B-B14F-4D97-AF65-F5344CB8AC3E}">
        <p14:creationId xmlns:p14="http://schemas.microsoft.com/office/powerpoint/2010/main" val="1667558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4C8773-C0A9-4245-A273-BCB7DC215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施洗约翰的疑问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1200B-E72B-44FC-9DD8-AF98C69B4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耶稣怎样回答施洗约翰？</a:t>
            </a:r>
            <a:endParaRPr lang="en-US" altLang="zh-CN" dirty="0"/>
          </a:p>
          <a:p>
            <a:pPr lvl="1"/>
            <a:r>
              <a:rPr lang="zh-CN" altLang="en-US" dirty="0"/>
              <a:t>我就是旧约预言要来的弥赛亚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35:5-6 </a:t>
            </a:r>
            <a:r>
              <a:rPr lang="zh-CN" altLang="en-US" dirty="0"/>
              <a:t>那时，</a:t>
            </a:r>
            <a:r>
              <a:rPr lang="zh-CN" altLang="en-US" dirty="0">
                <a:solidFill>
                  <a:srgbClr val="FFC000"/>
                </a:solidFill>
              </a:rPr>
              <a:t>瞎子的眼必睁开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C000"/>
                </a:solidFill>
              </a:rPr>
              <a:t>聋子的耳必开通</a:t>
            </a:r>
            <a:r>
              <a:rPr lang="zh-CN" altLang="en-US" dirty="0"/>
              <a:t>；那时，</a:t>
            </a:r>
            <a:r>
              <a:rPr lang="zh-CN" altLang="en-US" dirty="0">
                <a:solidFill>
                  <a:srgbClr val="FFC000"/>
                </a:solidFill>
              </a:rPr>
              <a:t>瘸子必跳跃像鹿</a:t>
            </a:r>
            <a:r>
              <a:rPr lang="zh-CN" altLang="en-US" dirty="0"/>
              <a:t>，哑巴的舌头必能歌唱；在旷野必有水发出，在沙漠必有河涌流。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26:19 </a:t>
            </a:r>
            <a:r>
              <a:rPr lang="zh-CN" altLang="en-US" dirty="0">
                <a:solidFill>
                  <a:srgbClr val="FFC000"/>
                </a:solidFill>
              </a:rPr>
              <a:t>死人要复活</a:t>
            </a:r>
            <a:r>
              <a:rPr lang="zh-CN" altLang="en-US" dirty="0"/>
              <a:t>，尸首要兴起。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61:1 </a:t>
            </a:r>
            <a:r>
              <a:rPr lang="zh-CN" altLang="en-US" dirty="0"/>
              <a:t>叫我传好信息给谦卑的人（或作“</a:t>
            </a:r>
            <a:r>
              <a:rPr lang="zh-CN" altLang="en-US" dirty="0">
                <a:solidFill>
                  <a:srgbClr val="FFC000"/>
                </a:solidFill>
              </a:rPr>
              <a:t>传福音给贫穷的人</a:t>
            </a:r>
            <a:r>
              <a:rPr lang="zh-CN" altLang="en-US" dirty="0"/>
              <a:t>”）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29:19</a:t>
            </a:r>
            <a:r>
              <a:rPr lang="zh-CN" altLang="en-US" dirty="0"/>
              <a:t> 谦卑人必因耶和华增添欢喜；</a:t>
            </a:r>
            <a:r>
              <a:rPr lang="zh-CN" altLang="en-US" dirty="0">
                <a:solidFill>
                  <a:srgbClr val="FFC000"/>
                </a:solidFill>
              </a:rPr>
              <a:t>人间贫穷的必因以色列的圣者快乐</a:t>
            </a:r>
            <a:r>
              <a:rPr lang="zh-CN" altLang="en-US" dirty="0"/>
              <a:t>。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205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22236</TotalTime>
  <Words>986</Words>
  <Application>Microsoft Office PowerPoint</Application>
  <PresentationFormat>全屏显示(4:3)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Office 主题</vt:lpstr>
      <vt:lpstr>马太福音 11:2-6</vt:lpstr>
      <vt:lpstr>马太福音 11:2-6</vt:lpstr>
      <vt:lpstr>天国的样式：第三篇</vt:lpstr>
      <vt:lpstr>概述</vt:lpstr>
      <vt:lpstr>施洗约翰的疑问</vt:lpstr>
      <vt:lpstr>施洗约翰的疑问</vt:lpstr>
      <vt:lpstr>施洗约翰的疑问</vt:lpstr>
      <vt:lpstr>施洗约翰的疑问</vt:lpstr>
      <vt:lpstr>施洗约翰的疑问</vt:lpstr>
      <vt:lpstr>施洗约翰的疑问</vt:lpstr>
      <vt:lpstr>施洗约翰的疑问</vt:lpstr>
      <vt:lpstr>施洗约翰的疑问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1358</cp:revision>
  <dcterms:modified xsi:type="dcterms:W3CDTF">2019-09-01T00:37:42Z</dcterms:modified>
</cp:coreProperties>
</file>