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69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2019/8/16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两种奖赏（亚伯拉罕和罗得）</a:t>
            </a:r>
            <a:endParaRPr lang="en-US" altLang="zh-CN" dirty="0"/>
          </a:p>
          <a:p>
            <a:pPr marL="228600" indent="-228600">
              <a:buAutoNum type="arabicPeriod"/>
            </a:pPr>
            <a:r>
              <a:rPr lang="zh-CN" altLang="en-US" dirty="0"/>
              <a:t>为奖赏而得的奖赏</a:t>
            </a:r>
            <a:endParaRPr lang="en-US" altLang="zh-CN" dirty="0"/>
          </a:p>
          <a:p>
            <a:pPr marL="228600" indent="-228600">
              <a:buAutoNum type="arabicPeriod"/>
            </a:pPr>
            <a:r>
              <a:rPr lang="zh-CN" altLang="en-US" dirty="0"/>
              <a:t>因为遵行神的话语而得得奖赏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3044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10:37-11:1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门徒的特征（二）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10:37-11:1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/>
              <a:t>          </a:t>
            </a:r>
            <a:r>
              <a:rPr lang="en-US" altLang="zh-CN" sz="2800" baseline="30000" dirty="0"/>
              <a:t>37</a:t>
            </a:r>
            <a:r>
              <a:rPr lang="zh-CN" altLang="en-US" sz="2800" dirty="0"/>
              <a:t>爱父母过于爱我的，不配作我的门徒；爱儿女过于爱我的，不配作我的门徒。</a:t>
            </a:r>
            <a:r>
              <a:rPr lang="en-US" altLang="zh-CN" sz="2800" baseline="30000" dirty="0"/>
              <a:t>38</a:t>
            </a:r>
            <a:r>
              <a:rPr lang="zh-CN" altLang="en-US" sz="2800" dirty="0"/>
              <a:t>不背着他的十字架跟从我的，也不配作我的门徒。</a:t>
            </a:r>
            <a:r>
              <a:rPr lang="en-US" altLang="zh-CN" sz="2800" baseline="30000" dirty="0"/>
              <a:t>39</a:t>
            </a:r>
            <a:r>
              <a:rPr lang="zh-CN" altLang="en-US" sz="2800" dirty="0"/>
              <a:t>得着生命的，将要失丧生命；为我失丧生命的，将要得着生命。</a:t>
            </a:r>
            <a:r>
              <a:rPr lang="en-US" altLang="zh-CN" sz="2800" baseline="30000" dirty="0"/>
              <a:t>40</a:t>
            </a:r>
            <a:r>
              <a:rPr lang="zh-CN" altLang="en-US" sz="2800" dirty="0"/>
              <a:t>人接待你们，就是接待我；接待我，就是接待那差我来的。</a:t>
            </a:r>
            <a:r>
              <a:rPr lang="en-US" altLang="zh-CN" sz="2800" baseline="30000" dirty="0"/>
              <a:t>41</a:t>
            </a:r>
            <a:r>
              <a:rPr lang="zh-CN" altLang="en-US" sz="2800" dirty="0"/>
              <a:t>人因为先知的名接待先知，必得先知所得的赏赐；人因为义人的名接待义人，必得义人所得的赏赐。</a:t>
            </a:r>
            <a:r>
              <a:rPr lang="en-US" altLang="zh-CN" sz="2800" baseline="30000" dirty="0"/>
              <a:t>42</a:t>
            </a:r>
            <a:r>
              <a:rPr lang="zh-CN" altLang="en-US" sz="2800" dirty="0"/>
              <a:t>无论何人，因为门徒的名，只把一杯凉水给这小子里的一个喝，我实在告诉你们，这人不能不得赏赐。”</a:t>
            </a:r>
            <a:r>
              <a:rPr lang="en-US" altLang="zh-CN" sz="2800" baseline="30000" dirty="0"/>
              <a:t>1</a:t>
            </a:r>
            <a:r>
              <a:rPr lang="zh-CN" altLang="en-US" sz="2800" dirty="0"/>
              <a:t>耶稣吩咐完了十二个门徒，就离开那里，往各城去传道教训人。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</a:pPr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第二篇讲论：使命与逼迫（太</a:t>
            </a:r>
            <a:r>
              <a:rPr lang="en-US" altLang="zh-CN" dirty="0"/>
              <a:t>10:5-11:1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差遣（太</a:t>
            </a:r>
            <a:r>
              <a:rPr lang="en-US" altLang="zh-CN" dirty="0"/>
              <a:t>10:5-15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对未来苦难的警告（太</a:t>
            </a:r>
            <a:r>
              <a:rPr lang="en-US" altLang="zh-CN" dirty="0"/>
              <a:t>10:16-25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不要惧怕（太</a:t>
            </a:r>
            <a:r>
              <a:rPr lang="en-US" altLang="zh-CN" dirty="0"/>
              <a:t>10:26-31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门徒的特征（太</a:t>
            </a:r>
            <a:r>
              <a:rPr lang="en-US" altLang="zh-CN" dirty="0">
                <a:solidFill>
                  <a:srgbClr val="FFC000"/>
                </a:solidFill>
              </a:rPr>
              <a:t>10:32-11:1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1CB0-429E-4434-AEAB-E2CFCEC7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83D26-AF06-4591-A55A-04626E42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门徒的特征</a:t>
            </a:r>
            <a:endParaRPr lang="en-US" altLang="zh-CN" dirty="0"/>
          </a:p>
          <a:p>
            <a:pPr lvl="1"/>
            <a:r>
              <a:rPr lang="zh-CN" altLang="en-US" dirty="0"/>
              <a:t>认识神：认识父神与耶稣独特的关系</a:t>
            </a:r>
            <a:endParaRPr lang="en-US" altLang="zh-CN" dirty="0"/>
          </a:p>
          <a:p>
            <a:pPr lvl="1"/>
            <a:r>
              <a:rPr lang="zh-CN" altLang="en-US" dirty="0"/>
              <a:t>公开承认：耶稣是救主并且离开不义</a:t>
            </a:r>
            <a:endParaRPr lang="en-US" altLang="zh-CN" dirty="0"/>
          </a:p>
          <a:p>
            <a:pPr lvl="1"/>
            <a:r>
              <a:rPr lang="zh-CN" altLang="en-US" dirty="0"/>
              <a:t>认识福音：天国的福音和国度的争战</a:t>
            </a:r>
            <a:endParaRPr lang="en-US" altLang="zh-CN" dirty="0"/>
          </a:p>
          <a:p>
            <a:r>
              <a:rPr lang="zh-CN" altLang="en-US" dirty="0"/>
              <a:t>门徒应该是怎样的人？</a:t>
            </a:r>
            <a:endParaRPr lang="en-US" altLang="zh-CN" dirty="0"/>
          </a:p>
          <a:p>
            <a:pPr lvl="1"/>
            <a:r>
              <a:rPr lang="zh-CN" altLang="en-US" dirty="0"/>
              <a:t>他们应该认识什么？</a:t>
            </a:r>
            <a:endParaRPr lang="en-US" altLang="zh-CN" dirty="0"/>
          </a:p>
          <a:p>
            <a:pPr lvl="1"/>
            <a:r>
              <a:rPr lang="zh-CN" altLang="en-US" dirty="0"/>
              <a:t>他们会付出怎样的代价？</a:t>
            </a:r>
            <a:endParaRPr lang="en-US" altLang="zh-CN" dirty="0"/>
          </a:p>
          <a:p>
            <a:pPr lvl="1"/>
            <a:r>
              <a:rPr lang="zh-CN" altLang="en-US" dirty="0"/>
              <a:t>他们将得到怎样的奖赏？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23607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7AC6E9-8F63-4752-84CD-41A0B61C9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门徒的特征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B1659E-57AC-45E2-BF4A-5688DFD4E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门徒的第三个特征：宁愿有耶稣</a:t>
            </a:r>
            <a:endParaRPr lang="en-US" altLang="zh-CN" dirty="0"/>
          </a:p>
          <a:p>
            <a:pPr lvl="1"/>
            <a:r>
              <a:rPr lang="zh-CN" altLang="en-US" dirty="0"/>
              <a:t>耶稣是要我们不要爱自己的家人吗？</a:t>
            </a:r>
            <a:endParaRPr lang="en-US" altLang="zh-CN" dirty="0"/>
          </a:p>
          <a:p>
            <a:pPr lvl="2"/>
            <a:r>
              <a:rPr lang="zh-CN" altLang="en-US" dirty="0"/>
              <a:t>显然不是，耶稣教导我们要</a:t>
            </a:r>
            <a:endParaRPr lang="en-US" altLang="zh-CN" dirty="0"/>
          </a:p>
          <a:p>
            <a:pPr lvl="3"/>
            <a:r>
              <a:rPr lang="zh-CN" altLang="en-US" dirty="0"/>
              <a:t>爱人如己（路</a:t>
            </a:r>
            <a:r>
              <a:rPr lang="en-US" altLang="zh-CN" dirty="0"/>
              <a:t>10:27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爱仇敌（太</a:t>
            </a:r>
            <a:r>
              <a:rPr lang="en-US" altLang="zh-CN" dirty="0"/>
              <a:t>6:43-48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耶稣自己也是如此去行（约</a:t>
            </a:r>
            <a:r>
              <a:rPr lang="en-US" altLang="zh-CN" dirty="0"/>
              <a:t>19:26-27</a:t>
            </a:r>
            <a:r>
              <a:rPr lang="zh-CN" altLang="en-US" dirty="0"/>
              <a:t>，路</a:t>
            </a:r>
            <a:r>
              <a:rPr lang="en-US" altLang="zh-CN" dirty="0"/>
              <a:t>23:34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那耶稣的命令是什么意思？</a:t>
            </a:r>
            <a:endParaRPr lang="en-US" altLang="zh-CN" dirty="0"/>
          </a:p>
          <a:p>
            <a:pPr lvl="2"/>
            <a:r>
              <a:rPr lang="zh-CN" altLang="en-US" dirty="0"/>
              <a:t>门徒必须爱耶稣超过其他一切人事物</a:t>
            </a:r>
            <a:endParaRPr lang="en-US" altLang="zh-CN" dirty="0"/>
          </a:p>
          <a:p>
            <a:pPr lvl="2"/>
            <a:r>
              <a:rPr lang="zh-CN" altLang="en-US" dirty="0"/>
              <a:t>当我们承认耶稣是我们的救主时</a:t>
            </a:r>
            <a:endParaRPr lang="en-US" altLang="zh-CN" dirty="0"/>
          </a:p>
          <a:p>
            <a:pPr lvl="3"/>
            <a:r>
              <a:rPr lang="zh-CN" altLang="en-US" dirty="0"/>
              <a:t>祂把我们从罪中拯救出来（多</a:t>
            </a:r>
            <a:r>
              <a:rPr lang="en-US" altLang="zh-CN" dirty="0"/>
              <a:t>3:3-7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我们是义的奴仆（罗</a:t>
            </a:r>
            <a:r>
              <a:rPr lang="en-US" altLang="zh-CN" dirty="0"/>
              <a:t>6:15-23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51215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F9DBFF-55C4-4059-B277-979BE7775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门徒的特征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3836E2-DECA-4B67-859B-C58795163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背起十字架跟随主</a:t>
            </a:r>
            <a:endParaRPr lang="en-US" altLang="zh-CN" dirty="0"/>
          </a:p>
          <a:p>
            <a:pPr lvl="2"/>
            <a:r>
              <a:rPr lang="zh-CN" altLang="en-US" dirty="0"/>
              <a:t>十字架代表什么？</a:t>
            </a:r>
            <a:endParaRPr lang="en-US" altLang="zh-CN" dirty="0"/>
          </a:p>
          <a:p>
            <a:pPr lvl="3"/>
            <a:r>
              <a:rPr lang="zh-CN" altLang="en-US" dirty="0"/>
              <a:t>并非指向苦难和重担</a:t>
            </a:r>
            <a:endParaRPr lang="en-US" altLang="zh-CN" dirty="0"/>
          </a:p>
          <a:p>
            <a:pPr lvl="3"/>
            <a:r>
              <a:rPr lang="zh-CN" altLang="en-US" dirty="0"/>
              <a:t>十字架代表死亡</a:t>
            </a:r>
            <a:endParaRPr lang="en-US" altLang="zh-CN" dirty="0"/>
          </a:p>
          <a:p>
            <a:pPr lvl="2"/>
            <a:r>
              <a:rPr lang="zh-CN" altLang="en-US" dirty="0"/>
              <a:t>什么叫背起十字架？</a:t>
            </a:r>
            <a:endParaRPr lang="en-US" altLang="zh-CN" dirty="0"/>
          </a:p>
          <a:p>
            <a:pPr lvl="3"/>
            <a:r>
              <a:rPr lang="zh-CN" altLang="en-US" dirty="0"/>
              <a:t>彻底向自己死</a:t>
            </a:r>
            <a:endParaRPr lang="en-US" altLang="zh-CN" dirty="0"/>
          </a:p>
          <a:p>
            <a:pPr lvl="4"/>
            <a:r>
              <a:rPr lang="zh-CN" altLang="en-US" dirty="0"/>
              <a:t>从亚当而来的（加</a:t>
            </a:r>
            <a:r>
              <a:rPr lang="en-US" altLang="zh-CN" dirty="0"/>
              <a:t>5:24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从世界而来的（加</a:t>
            </a:r>
            <a:r>
              <a:rPr lang="en-US" altLang="zh-CN" dirty="0"/>
              <a:t>6:14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让基督在我们里面活出来（加</a:t>
            </a:r>
            <a:r>
              <a:rPr lang="en-US" altLang="zh-CN" dirty="0"/>
              <a:t>2:20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一切为了主</a:t>
            </a:r>
            <a:endParaRPr lang="en-US" altLang="zh-CN" dirty="0"/>
          </a:p>
          <a:p>
            <a:pPr lvl="3"/>
            <a:r>
              <a:rPr lang="zh-CN" altLang="en-US" dirty="0"/>
              <a:t>即使失去“生命”（太</a:t>
            </a:r>
            <a:r>
              <a:rPr lang="en-US" altLang="zh-CN" dirty="0"/>
              <a:t>10:28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耶稣的应许：为我失丧生命的，将要得着生命。</a:t>
            </a:r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6490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F16482-0777-427C-B2FF-809335D51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门徒的特征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9D566B-99A3-4024-884B-11E6A0214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是神先爱了我们</a:t>
            </a:r>
            <a:endParaRPr lang="en-US" altLang="zh-CN" dirty="0"/>
          </a:p>
          <a:p>
            <a:pPr lvl="2"/>
            <a:r>
              <a:rPr lang="zh-CN" altLang="en-US" dirty="0"/>
              <a:t>在我们还软弱的时候（罗</a:t>
            </a:r>
            <a:r>
              <a:rPr lang="en-US" altLang="zh-CN" dirty="0"/>
              <a:t>5:6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在我们还是罪人的时候（罗</a:t>
            </a:r>
            <a:r>
              <a:rPr lang="en-US" altLang="zh-CN" dirty="0"/>
              <a:t>5:7-8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在我们还作祂仇敌的时候（罗</a:t>
            </a:r>
            <a:r>
              <a:rPr lang="en-US" altLang="zh-CN" dirty="0"/>
              <a:t>5:10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神的爱藉着耶稣显明</a:t>
            </a:r>
            <a:endParaRPr lang="en-US" altLang="zh-CN" dirty="0"/>
          </a:p>
          <a:p>
            <a:pPr lvl="2"/>
            <a:r>
              <a:rPr lang="zh-CN" altLang="en-US" dirty="0"/>
              <a:t>赐下独生子（约</a:t>
            </a:r>
            <a:r>
              <a:rPr lang="en-US" altLang="zh-CN" dirty="0"/>
              <a:t>3:16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为我们的罪作了挽回祭（约一</a:t>
            </a:r>
            <a:r>
              <a:rPr lang="en-US" altLang="zh-CN" dirty="0"/>
              <a:t>4:10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使我们藉着祂得生（约一</a:t>
            </a:r>
            <a:r>
              <a:rPr lang="en-US" altLang="zh-CN" dirty="0"/>
              <a:t>4:9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使我们在审判的日子坦然无惧（约一</a:t>
            </a:r>
            <a:r>
              <a:rPr lang="en-US" altLang="zh-CN" dirty="0"/>
              <a:t>4:17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我们爱，因为神先爱我们（约</a:t>
            </a:r>
            <a:r>
              <a:rPr lang="en-US" altLang="zh-CN" dirty="0"/>
              <a:t>4:19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288317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D47741-C675-45B1-BF44-ACD024324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门徒的特征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4670B4-6690-45D3-9B96-FF37657A8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门徒的第四个特征：必要得奖赏</a:t>
            </a:r>
            <a:endParaRPr lang="en-US" altLang="zh-CN" dirty="0"/>
          </a:p>
          <a:p>
            <a:pPr lvl="1"/>
            <a:r>
              <a:rPr lang="zh-CN" altLang="en-US" dirty="0"/>
              <a:t>谁将得奖赏？</a:t>
            </a:r>
            <a:endParaRPr lang="en-US" altLang="zh-CN" dirty="0"/>
          </a:p>
          <a:p>
            <a:pPr lvl="2"/>
            <a:r>
              <a:rPr lang="zh-CN" altLang="en-US" dirty="0"/>
              <a:t>耶稣的门徒</a:t>
            </a:r>
            <a:endParaRPr lang="en-US" altLang="zh-CN" dirty="0"/>
          </a:p>
          <a:p>
            <a:pPr lvl="2"/>
            <a:r>
              <a:rPr lang="zh-CN" altLang="en-US" dirty="0"/>
              <a:t>接待门徒的人</a:t>
            </a:r>
            <a:endParaRPr lang="en-US" altLang="zh-CN" dirty="0"/>
          </a:p>
          <a:p>
            <a:pPr lvl="1"/>
            <a:r>
              <a:rPr lang="zh-CN" altLang="en-US" dirty="0"/>
              <a:t>为何得奖赏？</a:t>
            </a:r>
            <a:endParaRPr lang="en-US" altLang="zh-CN" dirty="0"/>
          </a:p>
          <a:p>
            <a:pPr lvl="2"/>
            <a:r>
              <a:rPr lang="zh-CN" altLang="en-US" dirty="0"/>
              <a:t>他们是耶稣的门徒</a:t>
            </a:r>
            <a:endParaRPr lang="en-US" altLang="zh-CN" dirty="0"/>
          </a:p>
          <a:p>
            <a:pPr lvl="2"/>
            <a:r>
              <a:rPr lang="zh-CN" altLang="en-US" dirty="0"/>
              <a:t>他们奉耶稣的名被差遣</a:t>
            </a:r>
            <a:endParaRPr lang="en-US" altLang="zh-CN" dirty="0"/>
          </a:p>
          <a:p>
            <a:pPr lvl="1"/>
            <a:r>
              <a:rPr lang="zh-CN" altLang="en-US" dirty="0"/>
              <a:t>奖赏是什么？</a:t>
            </a:r>
            <a:endParaRPr lang="en-US" altLang="zh-CN" dirty="0"/>
          </a:p>
          <a:p>
            <a:pPr lvl="2"/>
            <a:r>
              <a:rPr lang="zh-CN" altLang="en-US" dirty="0"/>
              <a:t>天上的赏赐（太</a:t>
            </a:r>
            <a:r>
              <a:rPr lang="en-US" altLang="zh-CN" dirty="0"/>
              <a:t>5:12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积财宝在天上（太</a:t>
            </a:r>
            <a:r>
              <a:rPr lang="en-US" altLang="zh-CN" dirty="0"/>
              <a:t>6:19-21</a:t>
            </a:r>
            <a:r>
              <a:rPr lang="zh-CN" altLang="en-US" dirty="0"/>
              <a:t>，林前</a:t>
            </a:r>
            <a:r>
              <a:rPr lang="en-US" altLang="zh-CN" dirty="0"/>
              <a:t>9:18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3359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门徒的特征</a:t>
            </a:r>
            <a:endParaRPr lang="en-US" altLang="zh-CN" dirty="0"/>
          </a:p>
          <a:p>
            <a:pPr lvl="1"/>
            <a:r>
              <a:rPr lang="zh-CN" altLang="en-US" dirty="0"/>
              <a:t>藉着认识耶稣认识神</a:t>
            </a:r>
            <a:endParaRPr lang="en-US" altLang="zh-CN" dirty="0"/>
          </a:p>
          <a:p>
            <a:pPr lvl="1"/>
            <a:r>
              <a:rPr lang="zh-CN" altLang="en-US" dirty="0"/>
              <a:t>公开承认耶稣是我们的救主</a:t>
            </a:r>
            <a:endParaRPr lang="en-US" altLang="zh-CN" dirty="0"/>
          </a:p>
          <a:p>
            <a:pPr lvl="1"/>
            <a:r>
              <a:rPr lang="zh-CN" altLang="en-US" dirty="0"/>
              <a:t>认识天国的福音和国度的争战</a:t>
            </a:r>
            <a:endParaRPr lang="en-US" altLang="zh-CN" dirty="0"/>
          </a:p>
          <a:p>
            <a:pPr lvl="1"/>
            <a:r>
              <a:rPr lang="zh-CN" altLang="en-US" dirty="0"/>
              <a:t>爱耶稣胜过一切</a:t>
            </a:r>
            <a:endParaRPr lang="en-US" altLang="zh-CN" dirty="0"/>
          </a:p>
          <a:p>
            <a:pPr lvl="2"/>
            <a:r>
              <a:rPr lang="zh-CN" altLang="en-US" dirty="0"/>
              <a:t>是神先爱了我们</a:t>
            </a:r>
            <a:endParaRPr lang="en-US" altLang="zh-CN" dirty="0"/>
          </a:p>
          <a:p>
            <a:pPr lvl="2"/>
            <a:r>
              <a:rPr lang="zh-CN" altLang="en-US" dirty="0"/>
              <a:t>背起十字架跟随主</a:t>
            </a:r>
            <a:endParaRPr lang="en-US" altLang="zh-CN" dirty="0"/>
          </a:p>
          <a:p>
            <a:pPr lvl="1"/>
            <a:r>
              <a:rPr lang="zh-CN" altLang="en-US" dirty="0"/>
              <a:t>必要得奖赏：天上的赏赐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21943</TotalTime>
  <Words>737</Words>
  <Application>Microsoft Office PowerPoint</Application>
  <PresentationFormat>全屏显示(4:3)</PresentationFormat>
  <Paragraphs>84</Paragraphs>
  <Slides>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马太福音 10:37-11:1</vt:lpstr>
      <vt:lpstr>马太福音 10:37-11:1</vt:lpstr>
      <vt:lpstr>天国的样式：第二篇</vt:lpstr>
      <vt:lpstr>回顾</vt:lpstr>
      <vt:lpstr>门徒的特征</vt:lpstr>
      <vt:lpstr>门徒的特征</vt:lpstr>
      <vt:lpstr>门徒的特征</vt:lpstr>
      <vt:lpstr>门徒的特征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1330</cp:revision>
  <dcterms:modified xsi:type="dcterms:W3CDTF">2019-08-17T01:46:00Z</dcterms:modified>
</cp:coreProperties>
</file>