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2019/8/4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10:32-36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门徒的特征（一）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门徒应当</a:t>
            </a:r>
            <a:endParaRPr lang="en-US" altLang="zh-CN" dirty="0"/>
          </a:p>
          <a:p>
            <a:pPr lvl="1"/>
            <a:r>
              <a:rPr lang="zh-CN" altLang="en-US" dirty="0"/>
              <a:t>认识神</a:t>
            </a:r>
            <a:endParaRPr lang="en-US" altLang="zh-CN" dirty="0"/>
          </a:p>
          <a:p>
            <a:pPr lvl="2"/>
            <a:r>
              <a:rPr lang="zh-CN" altLang="en-US"/>
              <a:t>认识耶稣与父</a:t>
            </a:r>
            <a:r>
              <a:rPr lang="zh-CN" altLang="en-US" dirty="0"/>
              <a:t>神的独特关系</a:t>
            </a:r>
            <a:endParaRPr lang="en-US" altLang="zh-CN" dirty="0"/>
          </a:p>
          <a:p>
            <a:pPr lvl="2"/>
            <a:r>
              <a:rPr lang="zh-CN" altLang="en-US" dirty="0"/>
              <a:t>通过认识耶稣认识神</a:t>
            </a:r>
            <a:endParaRPr lang="en-US" altLang="zh-CN" dirty="0"/>
          </a:p>
          <a:p>
            <a:pPr lvl="1"/>
            <a:r>
              <a:rPr lang="zh-CN" altLang="en-US" dirty="0"/>
              <a:t>公开承认耶稣</a:t>
            </a:r>
            <a:endParaRPr lang="en-US" altLang="zh-CN" dirty="0"/>
          </a:p>
          <a:p>
            <a:pPr lvl="2"/>
            <a:r>
              <a:rPr lang="zh-CN" altLang="en-US" dirty="0"/>
              <a:t>与耶稣的关系决定与神的关系</a:t>
            </a:r>
            <a:endParaRPr lang="en-US" altLang="zh-CN" dirty="0"/>
          </a:p>
          <a:p>
            <a:pPr lvl="2"/>
            <a:r>
              <a:rPr lang="zh-CN" altLang="en-US" dirty="0"/>
              <a:t>承认耶稣也被耶稣所承认</a:t>
            </a:r>
            <a:endParaRPr lang="en-US" altLang="zh-CN" dirty="0"/>
          </a:p>
          <a:p>
            <a:pPr lvl="1"/>
            <a:r>
              <a:rPr lang="zh-CN" altLang="en-US" dirty="0"/>
              <a:t>认识福音</a:t>
            </a:r>
            <a:endParaRPr lang="en-US" altLang="zh-CN" dirty="0"/>
          </a:p>
          <a:p>
            <a:pPr lvl="2"/>
            <a:r>
              <a:rPr lang="zh-CN" altLang="en-US" dirty="0"/>
              <a:t>耶稣所传的福音是天国的福音</a:t>
            </a:r>
            <a:endParaRPr lang="en-US" altLang="zh-CN" dirty="0"/>
          </a:p>
          <a:p>
            <a:pPr lvl="2"/>
            <a:r>
              <a:rPr lang="zh-CN" altLang="en-US" dirty="0"/>
              <a:t>天国的福音必定导致与世界的冲突和分裂</a:t>
            </a:r>
            <a:endParaRPr lang="en-US" altLang="zh-CN" dirty="0"/>
          </a:p>
          <a:p>
            <a:pPr lvl="2"/>
            <a:r>
              <a:rPr lang="zh-CN" altLang="en-US" dirty="0"/>
              <a:t>仰望神的救恩和祂的应许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10:32-36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32</a:t>
            </a:r>
            <a:r>
              <a:rPr lang="zh-CN" altLang="en-US" dirty="0"/>
              <a:t>凡在人面前认我的，我在我天上的父面前也必认他；</a:t>
            </a:r>
            <a:r>
              <a:rPr lang="en-US" altLang="zh-CN" sz="2800" baseline="30000" dirty="0"/>
              <a:t>33</a:t>
            </a:r>
            <a:r>
              <a:rPr lang="zh-CN" altLang="en-US" dirty="0"/>
              <a:t>凡在人面前不认我的，我在我天上的父面前也必不认他。</a:t>
            </a:r>
            <a:r>
              <a:rPr lang="en-US" altLang="zh-CN" sz="2800" baseline="30000" dirty="0"/>
              <a:t>34</a:t>
            </a:r>
            <a:r>
              <a:rPr lang="zh-CN" altLang="en-US" dirty="0"/>
              <a:t>你们不要想，我来是叫地上太平；我来并不是叫地上太平，乃是叫地上动刀兵。</a:t>
            </a:r>
            <a:r>
              <a:rPr lang="en-US" altLang="zh-CN" sz="2800" baseline="30000" dirty="0"/>
              <a:t>35</a:t>
            </a:r>
            <a:r>
              <a:rPr lang="zh-CN" altLang="en-US" dirty="0"/>
              <a:t>因为我来是叫‘人与父亲生疏，女儿与母亲生疏，媳妇与婆婆生疏。</a:t>
            </a:r>
            <a:r>
              <a:rPr lang="en-US" altLang="zh-CN" sz="2800" baseline="30000" dirty="0"/>
              <a:t>36</a:t>
            </a:r>
            <a:r>
              <a:rPr lang="zh-CN" altLang="en-US" dirty="0"/>
              <a:t>人的仇敌就是自己家里的人。’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天国的样式：第二篇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zh-CN" altLang="en-US" dirty="0"/>
              <a:t>天国的扩张（太</a:t>
            </a:r>
            <a:r>
              <a:rPr lang="en-US" altLang="zh-CN" dirty="0"/>
              <a:t>8:1-11:1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80000"/>
              </a:lnSpc>
            </a:pPr>
            <a:r>
              <a:rPr lang="zh-CN" altLang="en-US" dirty="0"/>
              <a:t>叙事（太</a:t>
            </a:r>
            <a:r>
              <a:rPr lang="en-US" altLang="zh-CN" dirty="0"/>
              <a:t>8:1-10:4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第二篇讲论：使命与逼迫（太</a:t>
            </a:r>
            <a:r>
              <a:rPr lang="en-US" altLang="zh-CN" dirty="0"/>
              <a:t>10:5-11:1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差遣（太</a:t>
            </a:r>
            <a:r>
              <a:rPr lang="en-US" altLang="zh-CN" dirty="0"/>
              <a:t>10:5-15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对未来苦难的警告（太</a:t>
            </a:r>
            <a:r>
              <a:rPr lang="en-US" altLang="zh-CN" dirty="0"/>
              <a:t>10:16-25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不要惧怕（太</a:t>
            </a:r>
            <a:r>
              <a:rPr lang="en-US" altLang="zh-CN" dirty="0"/>
              <a:t>10:26-31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>
                <a:solidFill>
                  <a:srgbClr val="FFC000"/>
                </a:solidFill>
              </a:rPr>
              <a:t>门徒的特征（太</a:t>
            </a:r>
            <a:r>
              <a:rPr lang="en-US" altLang="zh-CN" dirty="0">
                <a:solidFill>
                  <a:srgbClr val="FFC000"/>
                </a:solidFill>
              </a:rPr>
              <a:t>10:32-11:1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151CB0-429E-4434-AEAB-E2CFCEC7A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回顾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C83D26-AF06-4591-A55A-04626E42E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</a:t>
            </a:r>
            <a:endParaRPr lang="en-US" altLang="zh-CN" dirty="0"/>
          </a:p>
          <a:p>
            <a:pPr lvl="1"/>
            <a:r>
              <a:rPr lang="zh-CN" altLang="en-US" dirty="0"/>
              <a:t>拣选门徒</a:t>
            </a:r>
            <a:endParaRPr lang="en-US" altLang="zh-CN" dirty="0"/>
          </a:p>
          <a:p>
            <a:pPr lvl="1"/>
            <a:r>
              <a:rPr lang="zh-CN" altLang="en-US" dirty="0"/>
              <a:t>差遣门徒</a:t>
            </a:r>
            <a:endParaRPr lang="en-US" altLang="zh-CN" dirty="0"/>
          </a:p>
          <a:p>
            <a:pPr lvl="1"/>
            <a:r>
              <a:rPr lang="zh-CN" altLang="en-US" dirty="0"/>
              <a:t>警告门徒会遇到逼迫</a:t>
            </a:r>
            <a:endParaRPr lang="en-US" altLang="zh-CN" dirty="0"/>
          </a:p>
          <a:p>
            <a:pPr lvl="1"/>
            <a:r>
              <a:rPr lang="zh-CN" altLang="en-US" dirty="0"/>
              <a:t>劝慰门徒不要惧怕</a:t>
            </a:r>
            <a:endParaRPr lang="en-US" altLang="zh-CN" dirty="0"/>
          </a:p>
          <a:p>
            <a:r>
              <a:rPr lang="zh-CN" altLang="en-US" dirty="0"/>
              <a:t>门徒应该是怎样的人？</a:t>
            </a:r>
            <a:endParaRPr lang="en-US" altLang="zh-CN" dirty="0"/>
          </a:p>
          <a:p>
            <a:pPr lvl="1"/>
            <a:r>
              <a:rPr lang="zh-CN" altLang="en-US" dirty="0"/>
              <a:t>他们应该认识什么？</a:t>
            </a:r>
            <a:endParaRPr lang="en-US" altLang="zh-CN" dirty="0"/>
          </a:p>
          <a:p>
            <a:pPr lvl="1"/>
            <a:r>
              <a:rPr lang="zh-CN" altLang="en-US" dirty="0"/>
              <a:t>他们会付出怎样的代价？</a:t>
            </a:r>
            <a:endParaRPr lang="en-US" altLang="zh-CN" dirty="0"/>
          </a:p>
          <a:p>
            <a:pPr lvl="1"/>
            <a:r>
              <a:rPr lang="zh-CN" altLang="en-US" dirty="0"/>
              <a:t>他们将得到怎样的奖赏？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2360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10D09F-8E6D-496E-82B8-2ADFF7BE5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门徒的特征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17D319F-B880-40BF-B3D2-17E728C21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认识父神</a:t>
            </a:r>
            <a:endParaRPr lang="en-US" altLang="zh-CN" dirty="0"/>
          </a:p>
          <a:p>
            <a:pPr lvl="1"/>
            <a:r>
              <a:rPr lang="zh-CN" altLang="en-US" dirty="0"/>
              <a:t>一切的偶像敬拜都始于对神不确切的认识</a:t>
            </a:r>
            <a:endParaRPr lang="en-US" altLang="zh-CN" dirty="0"/>
          </a:p>
          <a:p>
            <a:pPr lvl="1"/>
            <a:r>
              <a:rPr lang="zh-CN" altLang="en-US" dirty="0"/>
              <a:t>约</a:t>
            </a:r>
            <a:r>
              <a:rPr lang="en-US" altLang="zh-CN" dirty="0"/>
              <a:t>17:3 </a:t>
            </a:r>
            <a:r>
              <a:rPr lang="zh-CN" altLang="en-US" dirty="0"/>
              <a:t>认识你独一的真　神，并且认识你所差来的耶稣基督，这就是永生。</a:t>
            </a:r>
            <a:endParaRPr lang="en-US" altLang="zh-CN" dirty="0"/>
          </a:p>
          <a:p>
            <a:r>
              <a:rPr lang="zh-CN" altLang="en-US" dirty="0"/>
              <a:t>认识耶稣</a:t>
            </a:r>
            <a:endParaRPr lang="en-US" altLang="zh-CN" dirty="0"/>
          </a:p>
          <a:p>
            <a:pPr lvl="1"/>
            <a:r>
              <a:rPr lang="zh-CN" altLang="en-US" dirty="0"/>
              <a:t>约</a:t>
            </a:r>
            <a:r>
              <a:rPr lang="en-US" altLang="zh-CN" dirty="0"/>
              <a:t>1:18 </a:t>
            </a:r>
            <a:r>
              <a:rPr lang="zh-CN" altLang="en-US" dirty="0"/>
              <a:t>从来没有人看见　神，只有在父怀里的独生子将他表明出来。</a:t>
            </a:r>
            <a:endParaRPr lang="en-US" altLang="zh-CN" dirty="0"/>
          </a:p>
          <a:p>
            <a:pPr lvl="1"/>
            <a:r>
              <a:rPr lang="zh-CN" altLang="en-US" dirty="0"/>
              <a:t>约</a:t>
            </a:r>
            <a:r>
              <a:rPr lang="en-US" altLang="zh-CN" dirty="0"/>
              <a:t>17:2 </a:t>
            </a:r>
            <a:r>
              <a:rPr lang="zh-CN" altLang="en-US" dirty="0"/>
              <a:t>正如你曾赐给他权柄，管理凡有血气的，叫他将永生赐给你所赐给他的人。</a:t>
            </a:r>
          </a:p>
        </p:txBody>
      </p:sp>
    </p:spTree>
    <p:extLst>
      <p:ext uri="{BB962C8B-B14F-4D97-AF65-F5344CB8AC3E}">
        <p14:creationId xmlns:p14="http://schemas.microsoft.com/office/powerpoint/2010/main" val="253449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4B8F2C-2BCB-440D-B0F4-9B2258AF7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门徒的特征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099884-3998-49C7-BFFA-75FC40700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父神与耶稣的独特关系</a:t>
            </a:r>
            <a:endParaRPr lang="en-US" altLang="zh-CN" dirty="0"/>
          </a:p>
          <a:p>
            <a:pPr lvl="1"/>
            <a:r>
              <a:rPr lang="zh-CN" altLang="en-US" dirty="0"/>
              <a:t>“我在我天上的父面前”</a:t>
            </a:r>
            <a:endParaRPr lang="en-US" altLang="zh-CN" dirty="0"/>
          </a:p>
          <a:p>
            <a:pPr lvl="1"/>
            <a:r>
              <a:rPr lang="zh-CN" altLang="en-US" dirty="0"/>
              <a:t>约</a:t>
            </a:r>
            <a:r>
              <a:rPr lang="en-US" altLang="zh-CN" dirty="0"/>
              <a:t>10:30 </a:t>
            </a:r>
            <a:r>
              <a:rPr lang="zh-CN" altLang="en-US" dirty="0"/>
              <a:t>我与父原为一。</a:t>
            </a:r>
            <a:endParaRPr lang="en-US" altLang="zh-CN" dirty="0"/>
          </a:p>
          <a:p>
            <a:pPr lvl="1"/>
            <a:r>
              <a:rPr lang="zh-CN" altLang="en-US" dirty="0"/>
              <a:t>约</a:t>
            </a:r>
            <a:r>
              <a:rPr lang="en-US" altLang="zh-CN" dirty="0"/>
              <a:t>10:38 </a:t>
            </a:r>
            <a:r>
              <a:rPr lang="zh-CN" altLang="en-US" dirty="0"/>
              <a:t>我若行了，你们纵然不信我，也当信这些事，叫你们又知道又明白：父在我里面，我也在父里面。</a:t>
            </a:r>
            <a:endParaRPr lang="en-US" altLang="zh-CN" dirty="0"/>
          </a:p>
          <a:p>
            <a:pPr lvl="1"/>
            <a:r>
              <a:rPr lang="zh-CN" altLang="en-US" dirty="0"/>
              <a:t>约</a:t>
            </a:r>
            <a:r>
              <a:rPr lang="en-US" altLang="zh-CN" dirty="0"/>
              <a:t>5:22-24 </a:t>
            </a:r>
            <a:r>
              <a:rPr lang="zh-CN" altLang="en-US" dirty="0"/>
              <a:t>父不审判什么人，乃将审判的事全交与子，叫人都尊敬子如同尊敬父一样。不尊敬子的，就是不尊敬差子来的父。我实实在在地告诉你们：那听我话、又信差我来者的，就有永生，不至于定罪，是已经出死入生了。</a:t>
            </a:r>
          </a:p>
        </p:txBody>
      </p:sp>
    </p:spTree>
    <p:extLst>
      <p:ext uri="{BB962C8B-B14F-4D97-AF65-F5344CB8AC3E}">
        <p14:creationId xmlns:p14="http://schemas.microsoft.com/office/powerpoint/2010/main" val="408737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1E94E0-666E-45E5-A6F7-E67651021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门徒的特征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D872CF-760B-4B2C-B801-9031C0D52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r>
              <a:rPr lang="zh-CN" altLang="en-US" dirty="0"/>
              <a:t>门徒第一个特征：公开承认耶稣</a:t>
            </a:r>
            <a:endParaRPr lang="en-US" altLang="zh-CN" dirty="0"/>
          </a:p>
          <a:p>
            <a:pPr lvl="1"/>
            <a:r>
              <a:rPr lang="zh-CN" altLang="en-US" dirty="0"/>
              <a:t>与耶稣的关系</a:t>
            </a:r>
            <a:endParaRPr lang="en-US" altLang="zh-CN" dirty="0"/>
          </a:p>
          <a:p>
            <a:pPr lvl="2"/>
            <a:r>
              <a:rPr lang="zh-CN" altLang="en-US" dirty="0"/>
              <a:t>罗</a:t>
            </a:r>
            <a:r>
              <a:rPr lang="en-US" altLang="zh-CN" dirty="0"/>
              <a:t>10:9</a:t>
            </a:r>
          </a:p>
          <a:p>
            <a:pPr lvl="2"/>
            <a:r>
              <a:rPr lang="zh-CN" altLang="en-US" dirty="0"/>
              <a:t>徒</a:t>
            </a:r>
            <a:r>
              <a:rPr lang="en-US" altLang="zh-CN" dirty="0"/>
              <a:t>4:12</a:t>
            </a:r>
          </a:p>
          <a:p>
            <a:pPr lvl="1"/>
            <a:r>
              <a:rPr lang="zh-CN" altLang="en-US" dirty="0"/>
              <a:t>对耶稣的态度</a:t>
            </a:r>
            <a:endParaRPr lang="en-US" altLang="zh-CN" dirty="0"/>
          </a:p>
          <a:p>
            <a:pPr lvl="2"/>
            <a:r>
              <a:rPr lang="zh-CN" altLang="en-US" dirty="0"/>
              <a:t>罗</a:t>
            </a:r>
            <a:r>
              <a:rPr lang="en-US" altLang="zh-CN" dirty="0"/>
              <a:t>1:16</a:t>
            </a:r>
          </a:p>
          <a:p>
            <a:pPr lvl="2"/>
            <a:r>
              <a:rPr lang="zh-CN" altLang="en-US" dirty="0"/>
              <a:t>承认耶稣            被耶稣所承认</a:t>
            </a:r>
            <a:endParaRPr lang="en-US" altLang="zh-CN" dirty="0"/>
          </a:p>
          <a:p>
            <a:pPr lvl="2"/>
            <a:r>
              <a:rPr lang="zh-CN" altLang="en-US" dirty="0"/>
              <a:t>否认耶稣            也被耶稣所否认</a:t>
            </a:r>
            <a:endParaRPr lang="en-US" altLang="zh-CN" dirty="0"/>
          </a:p>
          <a:p>
            <a:pPr lvl="1"/>
            <a:r>
              <a:rPr lang="zh-CN" altLang="en-US" dirty="0"/>
              <a:t>离开不义</a:t>
            </a:r>
            <a:endParaRPr lang="en-US" altLang="zh-CN" dirty="0"/>
          </a:p>
          <a:p>
            <a:pPr lvl="2"/>
            <a:r>
              <a:rPr lang="zh-CN" altLang="en-US" dirty="0"/>
              <a:t>提后</a:t>
            </a:r>
            <a:r>
              <a:rPr lang="en-US" altLang="zh-CN" dirty="0"/>
              <a:t>2:19</a:t>
            </a:r>
          </a:p>
          <a:p>
            <a:pPr lvl="2"/>
            <a:r>
              <a:rPr lang="zh-CN" altLang="en-US" dirty="0"/>
              <a:t>多</a:t>
            </a:r>
            <a:r>
              <a:rPr lang="en-US" altLang="zh-CN" dirty="0"/>
              <a:t>1:16</a:t>
            </a:r>
            <a:endParaRPr lang="zh-CN" altLang="en-US" dirty="0"/>
          </a:p>
        </p:txBody>
      </p:sp>
      <p:sp>
        <p:nvSpPr>
          <p:cNvPr id="4" name="箭头: 右 3">
            <a:extLst>
              <a:ext uri="{FF2B5EF4-FFF2-40B4-BE49-F238E27FC236}">
                <a16:creationId xmlns:a16="http://schemas.microsoft.com/office/drawing/2014/main" id="{E679D30C-2E63-4FEA-A5BF-80973CC671DE}"/>
              </a:ext>
            </a:extLst>
          </p:cNvPr>
          <p:cNvSpPr/>
          <p:nvPr/>
        </p:nvSpPr>
        <p:spPr>
          <a:xfrm>
            <a:off x="3131840" y="4653136"/>
            <a:ext cx="648072" cy="21602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箭头: 右 4">
            <a:extLst>
              <a:ext uri="{FF2B5EF4-FFF2-40B4-BE49-F238E27FC236}">
                <a16:creationId xmlns:a16="http://schemas.microsoft.com/office/drawing/2014/main" id="{840D837A-7823-4E07-BE8F-B9074C1DC99C}"/>
              </a:ext>
            </a:extLst>
          </p:cNvPr>
          <p:cNvSpPr/>
          <p:nvPr/>
        </p:nvSpPr>
        <p:spPr>
          <a:xfrm>
            <a:off x="3131840" y="5065948"/>
            <a:ext cx="648072" cy="21602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507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FE8214-21D0-4852-B008-6E11A553F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门徒的特征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C37D2F-AC25-419E-A35E-ED63B4AA2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门徒第二个特征：认识福音</a:t>
            </a:r>
            <a:endParaRPr lang="en-US" altLang="zh-CN" dirty="0"/>
          </a:p>
          <a:p>
            <a:pPr lvl="1"/>
            <a:r>
              <a:rPr lang="zh-CN" altLang="en-US" dirty="0"/>
              <a:t>什么是福音？平安？喜乐？</a:t>
            </a:r>
            <a:endParaRPr lang="en-US" altLang="zh-CN" dirty="0"/>
          </a:p>
          <a:p>
            <a:pPr lvl="1"/>
            <a:r>
              <a:rPr lang="zh-CN" altLang="en-US" dirty="0"/>
              <a:t>耶稣传讲的福音：天国的福音（太</a:t>
            </a:r>
            <a:r>
              <a:rPr lang="en-US" altLang="zh-CN" dirty="0"/>
              <a:t>4:23,9:35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天国近了，你们应当悔改（太</a:t>
            </a:r>
            <a:r>
              <a:rPr lang="en-US" altLang="zh-CN" dirty="0"/>
              <a:t>3:2,4:17,10:7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祂的福音使命必定导致冲突和分裂</a:t>
            </a:r>
            <a:endParaRPr lang="en-US" altLang="zh-CN" dirty="0"/>
          </a:p>
          <a:p>
            <a:pPr lvl="3"/>
            <a:r>
              <a:rPr lang="zh-CN" altLang="en-US" dirty="0"/>
              <a:t>祂是和平之君（太</a:t>
            </a:r>
            <a:r>
              <a:rPr lang="en-US" altLang="zh-CN" dirty="0"/>
              <a:t>5:9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世界却如此激烈的拒绝祂和祂的统治</a:t>
            </a:r>
            <a:endParaRPr lang="en-US" altLang="zh-CN" dirty="0"/>
          </a:p>
          <a:p>
            <a:pPr lvl="3"/>
            <a:r>
              <a:rPr lang="zh-CN" altLang="en-US" dirty="0"/>
              <a:t>人们因为祂而分裂（太</a:t>
            </a:r>
            <a:r>
              <a:rPr lang="en-US" altLang="zh-CN" dirty="0"/>
              <a:t>10:35-36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门徒的平安</a:t>
            </a:r>
            <a:endParaRPr lang="en-US" altLang="zh-CN" dirty="0"/>
          </a:p>
          <a:p>
            <a:pPr lvl="2"/>
            <a:r>
              <a:rPr lang="zh-CN" altLang="en-US" dirty="0"/>
              <a:t>不像世人所赐的平安（约</a:t>
            </a:r>
            <a:r>
              <a:rPr lang="en-US" altLang="zh-CN" dirty="0"/>
              <a:t>14:27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乃是在基督里的平安（约</a:t>
            </a:r>
            <a:r>
              <a:rPr lang="en-US" altLang="zh-CN" dirty="0"/>
              <a:t>16:33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59165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4941DF-16B1-4697-9197-A7A328605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门徒的特征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068119-49B4-420F-AFEA-972B63C31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CN" altLang="en-US" dirty="0"/>
              <a:t>弥迦书</a:t>
            </a:r>
            <a:r>
              <a:rPr lang="en-US" altLang="zh-CN" dirty="0"/>
              <a:t>7</a:t>
            </a:r>
            <a:r>
              <a:rPr lang="zh-CN" altLang="en-US" dirty="0"/>
              <a:t>章</a:t>
            </a:r>
            <a:r>
              <a:rPr lang="en-US" altLang="zh-CN" dirty="0"/>
              <a:t>——</a:t>
            </a:r>
            <a:r>
              <a:rPr lang="zh-CN" altLang="en-US" dirty="0"/>
              <a:t>指向弥赛亚时代更大的分裂</a:t>
            </a:r>
            <a:endParaRPr lang="en-US" altLang="zh-CN" dirty="0"/>
          </a:p>
          <a:p>
            <a:pPr lvl="2"/>
            <a:r>
              <a:rPr lang="zh-CN" altLang="en-US" dirty="0"/>
              <a:t>亚哈斯做王时的罪行（弥</a:t>
            </a:r>
            <a:r>
              <a:rPr lang="en-US" altLang="zh-CN" dirty="0"/>
              <a:t>7:1-4a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神的审判和动乱（弥</a:t>
            </a:r>
            <a:r>
              <a:rPr lang="en-US" altLang="zh-CN" dirty="0"/>
              <a:t>7:4b-6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先知的盼望和信心（弥</a:t>
            </a:r>
            <a:r>
              <a:rPr lang="en-US" altLang="zh-CN" dirty="0"/>
              <a:t>7:7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颂赞神胜利的赞美诗（弥</a:t>
            </a:r>
            <a:r>
              <a:rPr lang="en-US" altLang="zh-CN" dirty="0"/>
              <a:t>7:8-20 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耶路撒冷宣告对神的信心（弥</a:t>
            </a:r>
            <a:r>
              <a:rPr lang="en-US" altLang="zh-CN" dirty="0"/>
              <a:t>7:8-10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先知应许耶路撒冷将成为末世的羊圈（弥</a:t>
            </a:r>
            <a:r>
              <a:rPr lang="en-US" altLang="zh-CN" dirty="0"/>
              <a:t>7:11-13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信靠神的将被拯救（弥</a:t>
            </a:r>
            <a:r>
              <a:rPr lang="en-US" altLang="zh-CN" dirty="0"/>
              <a:t>7:14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不信神的仇敌将被征服（弥</a:t>
            </a:r>
            <a:r>
              <a:rPr lang="en-US" altLang="zh-CN" dirty="0"/>
              <a:t>7:15-17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神成就祂的应许赦免众人的罪孽（弥</a:t>
            </a:r>
            <a:r>
              <a:rPr lang="en-US" altLang="zh-CN" dirty="0"/>
              <a:t>7:18-20 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817655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20507</TotalTime>
  <Words>703</Words>
  <Application>Microsoft Office PowerPoint</Application>
  <PresentationFormat>全屏显示(4:3)</PresentationFormat>
  <Paragraphs>85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10:32-36</vt:lpstr>
      <vt:lpstr>马太福音 10:32-36</vt:lpstr>
      <vt:lpstr>天国的样式：第二篇</vt:lpstr>
      <vt:lpstr>回顾</vt:lpstr>
      <vt:lpstr>门徒的特征</vt:lpstr>
      <vt:lpstr>门徒的特征</vt:lpstr>
      <vt:lpstr>门徒的特征</vt:lpstr>
      <vt:lpstr>门徒的特征</vt:lpstr>
      <vt:lpstr>门徒的特征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1304</cp:revision>
  <dcterms:modified xsi:type="dcterms:W3CDTF">2019-08-04T00:38:35Z</dcterms:modified>
</cp:coreProperties>
</file>