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7" r:id="rId2"/>
    <p:sldId id="258" r:id="rId3"/>
    <p:sldId id="281" r:id="rId4"/>
    <p:sldId id="278" r:id="rId5"/>
    <p:sldId id="279" r:id="rId6"/>
    <p:sldId id="282" r:id="rId7"/>
    <p:sldId id="283" r:id="rId8"/>
    <p:sldId id="284" r:id="rId9"/>
    <p:sldId id="285" r:id="rId10"/>
    <p:sldId id="286" r:id="rId11"/>
    <p:sldId id="269" r:id="rId12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B4A0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度样式 2 - 强调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280" autoAdjust="0"/>
  </p:normalViewPr>
  <p:slideViewPr>
    <p:cSldViewPr>
      <p:cViewPr varScale="1">
        <p:scale>
          <a:sx n="68" d="100"/>
          <a:sy n="68" d="100"/>
        </p:scale>
        <p:origin x="1470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34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F86889-FB55-4980-9164-A6B957C3420B}" type="datetimeFigureOut">
              <a:rPr lang="zh-CN" altLang="en-US" smtClean="0"/>
              <a:t>2019/7/7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0FF82B-EB75-4ADB-80C4-444F703C8E9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728110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CN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0FF82B-EB75-4ADB-80C4-444F703C8E90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487365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0FF82B-EB75-4ADB-80C4-444F703C8E90}" type="slidenum">
              <a:rPr lang="zh-CN" altLang="en-US" smtClean="0"/>
              <a:t>11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284007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2019/7/7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2019/7/7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2019/7/7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2019/7/7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2019/7/7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2019/7/7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2019/7/7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2019/7/7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2019/7/7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2019/7/7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2019/7/7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fld id="{530820CF-B880-4189-942D-D702A7CBA730}" type="datetimeFigureOut">
              <a:rPr lang="zh-CN" altLang="en-US" smtClean="0"/>
              <a:pPr/>
              <a:t>2019/7/7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zh-CN" altLang="en-US" sz="4800" dirty="0"/>
              <a:t>马太福音 </a:t>
            </a:r>
            <a:r>
              <a:rPr lang="en-US" altLang="zh-CN" sz="4800" dirty="0"/>
              <a:t>10:5-15</a:t>
            </a:r>
            <a:endParaRPr lang="zh-CN" altLang="en-US" sz="4800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zh-CN" altLang="en-US" sz="4800" dirty="0">
                <a:solidFill>
                  <a:schemeClr val="bg1"/>
                </a:solidFill>
              </a:rPr>
              <a:t>差遣门徒</a:t>
            </a:r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A08F4C3C-4BF5-41AF-A690-24599826D6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749209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63ABCEC-29E1-4A99-9FCE-E53155D8CB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差遣门徒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82E7690C-3B0C-4BEA-B0BA-438167EE1E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lvl="3"/>
            <a:r>
              <a:rPr lang="zh-CN" altLang="en-US" dirty="0"/>
              <a:t>因为门徒是奉耶稣所差遣（太</a:t>
            </a:r>
            <a:r>
              <a:rPr lang="en-US" altLang="zh-CN" dirty="0"/>
              <a:t>10:40</a:t>
            </a:r>
            <a:r>
              <a:rPr lang="zh-CN" altLang="en-US" dirty="0"/>
              <a:t>）</a:t>
            </a:r>
            <a:endParaRPr lang="en-US" altLang="zh-CN" dirty="0"/>
          </a:p>
          <a:p>
            <a:pPr lvl="3"/>
            <a:r>
              <a:rPr lang="zh-CN" altLang="en-US" dirty="0"/>
              <a:t>配得起的人得着“平安”（创</a:t>
            </a:r>
            <a:r>
              <a:rPr lang="en-US" altLang="zh-CN" dirty="0"/>
              <a:t>39:3-5</a:t>
            </a:r>
            <a:r>
              <a:rPr lang="zh-CN" altLang="en-US" dirty="0"/>
              <a:t>）</a:t>
            </a:r>
            <a:endParaRPr lang="en-US" altLang="zh-CN" dirty="0"/>
          </a:p>
          <a:p>
            <a:pPr lvl="2"/>
            <a:r>
              <a:rPr lang="zh-CN" altLang="en-US" dirty="0"/>
              <a:t>如果是“不配得”的，平安仍归门徒</a:t>
            </a:r>
            <a:endParaRPr lang="en-US" altLang="zh-CN" dirty="0"/>
          </a:p>
          <a:p>
            <a:r>
              <a:rPr lang="zh-CN" altLang="en-US" dirty="0"/>
              <a:t>不接待门徒的会怎样？</a:t>
            </a:r>
          </a:p>
          <a:p>
            <a:pPr lvl="1"/>
            <a:r>
              <a:rPr lang="zh-CN" altLang="en-US" dirty="0"/>
              <a:t>另一种情形</a:t>
            </a:r>
            <a:endParaRPr lang="en-US" altLang="zh-CN" dirty="0"/>
          </a:p>
          <a:p>
            <a:pPr lvl="2"/>
            <a:r>
              <a:rPr lang="zh-CN" altLang="en-US" dirty="0"/>
              <a:t>不接待门徒</a:t>
            </a:r>
            <a:endParaRPr lang="en-US" altLang="zh-CN" dirty="0"/>
          </a:p>
          <a:p>
            <a:pPr lvl="2"/>
            <a:r>
              <a:rPr lang="zh-CN" altLang="en-US" dirty="0"/>
              <a:t>不接受天国的福音</a:t>
            </a:r>
            <a:endParaRPr lang="en-US" altLang="zh-CN" dirty="0"/>
          </a:p>
          <a:p>
            <a:pPr lvl="1"/>
            <a:r>
              <a:rPr lang="zh-CN" altLang="en-US" dirty="0"/>
              <a:t>门徒离开的时候要把脚上的尘土跺下去</a:t>
            </a:r>
            <a:endParaRPr lang="en-US" altLang="zh-CN" dirty="0"/>
          </a:p>
          <a:p>
            <a:pPr lvl="2"/>
            <a:r>
              <a:rPr lang="zh-CN" altLang="en-US" dirty="0"/>
              <a:t>犹太人离开外邦人之地时会这样做</a:t>
            </a:r>
            <a:endParaRPr lang="en-US" altLang="zh-CN" dirty="0"/>
          </a:p>
          <a:p>
            <a:pPr lvl="2"/>
            <a:r>
              <a:rPr lang="zh-CN" altLang="en-US" dirty="0"/>
              <a:t>这里表明：视这家或这城为外邦人之地</a:t>
            </a:r>
            <a:endParaRPr lang="en-US" altLang="zh-CN" dirty="0"/>
          </a:p>
          <a:p>
            <a:pPr lvl="3"/>
            <a:r>
              <a:rPr lang="zh-CN" altLang="en-US" dirty="0"/>
              <a:t>他们将受到比索多玛和蛾摩拉更严厉的审判</a:t>
            </a:r>
          </a:p>
        </p:txBody>
      </p:sp>
    </p:spTree>
    <p:extLst>
      <p:ext uri="{BB962C8B-B14F-4D97-AF65-F5344CB8AC3E}">
        <p14:creationId xmlns:p14="http://schemas.microsoft.com/office/powerpoint/2010/main" val="280765697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总结</a:t>
            </a:r>
          </a:p>
        </p:txBody>
      </p:sp>
      <p:sp>
        <p:nvSpPr>
          <p:cNvPr id="4" name="内容占位符 3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zh-CN" altLang="en-US" dirty="0"/>
              <a:t>门徒是被耶稣所差遣</a:t>
            </a:r>
            <a:endParaRPr lang="en-US" altLang="zh-CN" dirty="0"/>
          </a:p>
          <a:p>
            <a:r>
              <a:rPr lang="zh-CN" altLang="en-US" dirty="0"/>
              <a:t>门徒被差遣是要去传扬天国的福音</a:t>
            </a:r>
            <a:endParaRPr lang="en-US" altLang="zh-CN" dirty="0"/>
          </a:p>
          <a:p>
            <a:r>
              <a:rPr lang="zh-CN" altLang="en-US" dirty="0"/>
              <a:t>门徒需要明白什么是恩典并依靠神的供应</a:t>
            </a:r>
            <a:endParaRPr lang="en-US" altLang="zh-CN" dirty="0"/>
          </a:p>
          <a:p>
            <a:r>
              <a:rPr lang="zh-CN" altLang="en-US" dirty="0"/>
              <a:t>真正接待门徒并接受福音的人将得着平安</a:t>
            </a:r>
            <a:endParaRPr lang="en-US" altLang="zh-CN" dirty="0"/>
          </a:p>
          <a:p>
            <a:r>
              <a:rPr lang="zh-CN" altLang="en-US" dirty="0"/>
              <a:t>不接待门徒并不接受福音的人将面临审判</a:t>
            </a:r>
            <a:endParaRPr lang="en-US" altLang="zh-CN" dirty="0"/>
          </a:p>
          <a:p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20058231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马太福音</a:t>
            </a:r>
            <a:r>
              <a:rPr lang="en-US" altLang="zh-CN" dirty="0"/>
              <a:t> 10:5-15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altLang="zh-CN" sz="2800" baseline="30000" dirty="0"/>
              <a:t>          5</a:t>
            </a:r>
            <a:r>
              <a:rPr lang="zh-CN" altLang="en-US" dirty="0"/>
              <a:t>耶稣差这十二个人去，吩咐他们说：“外邦人的路，你们不要走</a:t>
            </a:r>
            <a:r>
              <a:rPr lang="zh-CN" altLang="en-US"/>
              <a:t>；撒玛利亚</a:t>
            </a:r>
            <a:r>
              <a:rPr lang="zh-CN" altLang="en-US" dirty="0"/>
              <a:t>人的城，你们不要进；</a:t>
            </a:r>
            <a:r>
              <a:rPr lang="en-US" altLang="zh-CN" sz="2800" baseline="30000" dirty="0"/>
              <a:t>6</a:t>
            </a:r>
            <a:r>
              <a:rPr lang="zh-CN" altLang="en-US" dirty="0"/>
              <a:t>宁可往以色列家迷失的羊那里去。</a:t>
            </a:r>
            <a:r>
              <a:rPr lang="en-US" altLang="zh-CN" sz="2800" baseline="30000" dirty="0"/>
              <a:t>7</a:t>
            </a:r>
            <a:r>
              <a:rPr lang="zh-CN" altLang="en-US" dirty="0"/>
              <a:t>随走随传，说：‘天国近了！’</a:t>
            </a:r>
            <a:r>
              <a:rPr lang="en-US" altLang="zh-CN" sz="2800" baseline="30000" dirty="0"/>
              <a:t>8</a:t>
            </a:r>
            <a:r>
              <a:rPr lang="zh-CN" altLang="en-US" dirty="0"/>
              <a:t>医治病人，叫死人复活，叫长大麻疯的洁净，把鬼赶出去。你们白白地得来，也要白白地舍去。</a:t>
            </a:r>
            <a:r>
              <a:rPr lang="en-US" altLang="zh-CN" sz="2800" baseline="30000" dirty="0"/>
              <a:t>9</a:t>
            </a:r>
            <a:r>
              <a:rPr lang="zh-CN" altLang="en-US" dirty="0"/>
              <a:t>腰袋里不要带金银铜钱。</a:t>
            </a:r>
            <a:r>
              <a:rPr lang="en-US" altLang="zh-CN" sz="2800" baseline="30000" dirty="0"/>
              <a:t>10</a:t>
            </a:r>
            <a:r>
              <a:rPr lang="zh-CN" altLang="en-US" dirty="0"/>
              <a:t>行路不要带口袋，不要带两件褂子，也不要带鞋和拐杖，因为工人得饮食是应当的。</a:t>
            </a:r>
            <a:endParaRPr lang="en-US" altLang="zh-CN" sz="2800" dirty="0"/>
          </a:p>
        </p:txBody>
      </p:sp>
    </p:spTree>
    <p:extLst>
      <p:ext uri="{BB962C8B-B14F-4D97-AF65-F5344CB8AC3E}">
        <p14:creationId xmlns:p14="http://schemas.microsoft.com/office/powerpoint/2010/main" val="13147669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马太福音</a:t>
            </a:r>
            <a:r>
              <a:rPr lang="en-US" altLang="zh-CN" dirty="0"/>
              <a:t> 10:5-15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altLang="zh-CN" sz="2800" baseline="30000" dirty="0"/>
              <a:t>          11</a:t>
            </a:r>
            <a:r>
              <a:rPr lang="zh-CN" altLang="en-US" dirty="0"/>
              <a:t>你们无论进哪一城，哪一村，要打听那里谁是好人，就住在他家，直住到走的时候。</a:t>
            </a:r>
            <a:r>
              <a:rPr lang="en-US" altLang="zh-CN" sz="2800" baseline="30000" dirty="0"/>
              <a:t>12</a:t>
            </a:r>
            <a:r>
              <a:rPr lang="zh-CN" altLang="en-US" dirty="0"/>
              <a:t>进他家里去，要请他的安。</a:t>
            </a:r>
            <a:r>
              <a:rPr lang="en-US" altLang="zh-CN" sz="2800" baseline="30000" dirty="0"/>
              <a:t>13</a:t>
            </a:r>
            <a:r>
              <a:rPr lang="zh-CN" altLang="en-US" dirty="0"/>
              <a:t>那家若配得平安，你们所求的平安就必临到那家；若不配得，你们所求的平安仍归你们。</a:t>
            </a:r>
            <a:r>
              <a:rPr lang="en-US" altLang="zh-CN" sz="2800" baseline="30000" dirty="0"/>
              <a:t>14</a:t>
            </a:r>
            <a:r>
              <a:rPr lang="zh-CN" altLang="en-US" dirty="0"/>
              <a:t>凡不接待你们、不听你们话的人，你们离开那家或是那城的时候，就把脚上的尘土跺下去。</a:t>
            </a:r>
            <a:r>
              <a:rPr lang="en-US" altLang="zh-CN" sz="2800" baseline="30000" dirty="0"/>
              <a:t>15</a:t>
            </a:r>
            <a:r>
              <a:rPr lang="zh-CN" altLang="en-US" dirty="0"/>
              <a:t>我实在告诉你们：当审判的日子，所多玛和蛾摩拉所受的，比那城还容易受呢！</a:t>
            </a:r>
            <a:endParaRPr lang="en-US" altLang="zh-CN" sz="2800" dirty="0"/>
          </a:p>
        </p:txBody>
      </p:sp>
    </p:spTree>
    <p:extLst>
      <p:ext uri="{BB962C8B-B14F-4D97-AF65-F5344CB8AC3E}">
        <p14:creationId xmlns:p14="http://schemas.microsoft.com/office/powerpoint/2010/main" val="24173411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天国的样式：第二篇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8507288" cy="4525963"/>
          </a:xfrm>
        </p:spPr>
        <p:txBody>
          <a:bodyPr>
            <a:noAutofit/>
          </a:bodyPr>
          <a:lstStyle/>
          <a:p>
            <a:pPr>
              <a:lnSpc>
                <a:spcPct val="80000"/>
              </a:lnSpc>
            </a:pPr>
            <a:r>
              <a:rPr lang="zh-CN" altLang="en-US" dirty="0"/>
              <a:t>天国的扩张（太</a:t>
            </a:r>
            <a:r>
              <a:rPr lang="en-US" altLang="zh-CN" dirty="0"/>
              <a:t>8:1-11:1</a:t>
            </a:r>
            <a:r>
              <a:rPr lang="zh-CN" altLang="en-US" dirty="0"/>
              <a:t>）</a:t>
            </a:r>
            <a:endParaRPr lang="en-US" altLang="zh-CN" dirty="0"/>
          </a:p>
          <a:p>
            <a:pPr lvl="1">
              <a:lnSpc>
                <a:spcPct val="80000"/>
              </a:lnSpc>
            </a:pPr>
            <a:r>
              <a:rPr lang="zh-CN" altLang="en-US" dirty="0"/>
              <a:t>叙事（太</a:t>
            </a:r>
            <a:r>
              <a:rPr lang="en-US" altLang="zh-CN" dirty="0"/>
              <a:t>8:1-10:4</a:t>
            </a:r>
            <a:r>
              <a:rPr lang="zh-CN" altLang="en-US" dirty="0"/>
              <a:t>）</a:t>
            </a:r>
            <a:endParaRPr lang="en-US" altLang="zh-CN" dirty="0"/>
          </a:p>
          <a:p>
            <a:pPr lvl="1"/>
            <a:r>
              <a:rPr lang="zh-CN" altLang="en-US" dirty="0"/>
              <a:t>第二篇讲论：使命与逼迫（太</a:t>
            </a:r>
            <a:r>
              <a:rPr lang="en-US" altLang="zh-CN" dirty="0"/>
              <a:t>10:5-11:1</a:t>
            </a:r>
            <a:r>
              <a:rPr lang="zh-CN" altLang="en-US" dirty="0"/>
              <a:t>）</a:t>
            </a:r>
            <a:endParaRPr lang="en-US" altLang="zh-CN" dirty="0"/>
          </a:p>
          <a:p>
            <a:pPr lvl="2"/>
            <a:r>
              <a:rPr lang="zh-CN" altLang="en-US" dirty="0">
                <a:solidFill>
                  <a:srgbClr val="FFC000"/>
                </a:solidFill>
              </a:rPr>
              <a:t>差遣（太</a:t>
            </a:r>
            <a:r>
              <a:rPr lang="en-US" altLang="zh-CN" dirty="0">
                <a:solidFill>
                  <a:srgbClr val="FFC000"/>
                </a:solidFill>
              </a:rPr>
              <a:t>10:5-15</a:t>
            </a:r>
            <a:r>
              <a:rPr lang="zh-CN" altLang="en-US" dirty="0">
                <a:solidFill>
                  <a:srgbClr val="FFC000"/>
                </a:solidFill>
              </a:rPr>
              <a:t>）</a:t>
            </a:r>
            <a:endParaRPr lang="en-US" altLang="zh-CN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37382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D151CB0-429E-4434-AEAB-E2CFCEC7A3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概览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49C83D26-AF06-4591-A55A-04626E42E6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zh-CN" altLang="en-US" dirty="0"/>
              <a:t>关于差遣</a:t>
            </a:r>
            <a:endParaRPr lang="en-US" altLang="zh-CN" dirty="0"/>
          </a:p>
          <a:p>
            <a:pPr lvl="1"/>
            <a:r>
              <a:rPr lang="zh-CN" altLang="en-US" dirty="0"/>
              <a:t>门徒被谁差遣？</a:t>
            </a:r>
            <a:endParaRPr lang="en-US" altLang="zh-CN" dirty="0"/>
          </a:p>
          <a:p>
            <a:pPr lvl="1"/>
            <a:r>
              <a:rPr lang="zh-CN" altLang="en-US" dirty="0"/>
              <a:t>门徒被差遣要去做什么？</a:t>
            </a:r>
            <a:endParaRPr lang="en-US" altLang="zh-CN" dirty="0"/>
          </a:p>
          <a:p>
            <a:pPr lvl="1"/>
            <a:r>
              <a:rPr lang="zh-CN" altLang="en-US" dirty="0"/>
              <a:t>门徒需要预备什么？</a:t>
            </a:r>
            <a:endParaRPr lang="en-US" altLang="zh-CN" dirty="0"/>
          </a:p>
          <a:p>
            <a:pPr lvl="1"/>
            <a:r>
              <a:rPr lang="zh-CN" altLang="en-US" dirty="0"/>
              <a:t>接待门徒的会怎样？</a:t>
            </a:r>
            <a:endParaRPr lang="en-US" altLang="zh-CN" dirty="0"/>
          </a:p>
          <a:p>
            <a:pPr lvl="1"/>
            <a:r>
              <a:rPr lang="zh-CN" altLang="en-US" dirty="0"/>
              <a:t>不接待门徒的会怎样？</a:t>
            </a:r>
          </a:p>
        </p:txBody>
      </p:sp>
    </p:spTree>
    <p:extLst>
      <p:ext uri="{BB962C8B-B14F-4D97-AF65-F5344CB8AC3E}">
        <p14:creationId xmlns:p14="http://schemas.microsoft.com/office/powerpoint/2010/main" val="12236079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F950E63-AA73-460B-B990-8E786ACF5C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差遣门徒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916FFC14-1963-437C-AEBB-53A5CBB999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门徒被谁差遣？</a:t>
            </a:r>
            <a:endParaRPr lang="en-US" altLang="zh-CN" dirty="0"/>
          </a:p>
          <a:p>
            <a:pPr lvl="1"/>
            <a:r>
              <a:rPr lang="zh-CN" altLang="en-US" dirty="0"/>
              <a:t>被耶稣所差遣</a:t>
            </a:r>
            <a:endParaRPr lang="en-US" altLang="zh-CN" dirty="0"/>
          </a:p>
          <a:p>
            <a:pPr lvl="2"/>
            <a:r>
              <a:rPr lang="zh-CN" altLang="en-US" dirty="0"/>
              <a:t>耶稣是被天父所差遣（约</a:t>
            </a:r>
            <a:r>
              <a:rPr lang="en-US" altLang="zh-CN" dirty="0"/>
              <a:t>7:28-29</a:t>
            </a:r>
            <a:r>
              <a:rPr lang="zh-CN" altLang="en-US" dirty="0"/>
              <a:t>）</a:t>
            </a:r>
            <a:endParaRPr lang="en-US" altLang="zh-CN" dirty="0"/>
          </a:p>
          <a:p>
            <a:pPr lvl="2"/>
            <a:r>
              <a:rPr lang="zh-CN" altLang="en-US" dirty="0"/>
              <a:t>耶稣是按照差遣祂的天父命令行事（约</a:t>
            </a:r>
            <a:r>
              <a:rPr lang="en-US" altLang="zh-CN" dirty="0"/>
              <a:t>12:49-50</a:t>
            </a:r>
            <a:r>
              <a:rPr lang="zh-CN" altLang="en-US" dirty="0"/>
              <a:t>）</a:t>
            </a:r>
            <a:endParaRPr lang="en-US" altLang="zh-CN" dirty="0"/>
          </a:p>
          <a:p>
            <a:pPr lvl="2"/>
            <a:r>
              <a:rPr lang="zh-CN" altLang="en-US" dirty="0"/>
              <a:t>耶稣差遣门徒，如同天父差遣耶稣（约</a:t>
            </a:r>
            <a:r>
              <a:rPr lang="en-US" altLang="zh-CN" dirty="0"/>
              <a:t>17:18</a:t>
            </a:r>
            <a:r>
              <a:rPr lang="zh-CN" altLang="en-US" dirty="0"/>
              <a:t>）</a:t>
            </a:r>
            <a:endParaRPr lang="en-US" altLang="zh-CN" dirty="0"/>
          </a:p>
          <a:p>
            <a:pPr lvl="1"/>
            <a:r>
              <a:rPr lang="zh-CN" altLang="en-US" dirty="0"/>
              <a:t>门徒应当</a:t>
            </a:r>
            <a:endParaRPr lang="en-US" altLang="zh-CN" dirty="0"/>
          </a:p>
          <a:p>
            <a:pPr lvl="2"/>
            <a:r>
              <a:rPr lang="zh-CN" altLang="en-US" dirty="0"/>
              <a:t>相信耶稣（约</a:t>
            </a:r>
            <a:r>
              <a:rPr lang="en-US" altLang="zh-CN" dirty="0"/>
              <a:t>6:29</a:t>
            </a:r>
            <a:r>
              <a:rPr lang="zh-CN" altLang="en-US" dirty="0"/>
              <a:t>）</a:t>
            </a:r>
            <a:endParaRPr lang="en-US" altLang="zh-CN" dirty="0"/>
          </a:p>
          <a:p>
            <a:pPr lvl="2"/>
            <a:r>
              <a:rPr lang="zh-CN" altLang="en-US" dirty="0"/>
              <a:t>顺服并效法耶稣（约</a:t>
            </a:r>
            <a:r>
              <a:rPr lang="en-US" altLang="zh-CN" dirty="0"/>
              <a:t>13:16</a:t>
            </a:r>
            <a:r>
              <a:rPr lang="zh-CN" altLang="en-US" dirty="0"/>
              <a:t>）</a:t>
            </a:r>
            <a:endParaRPr lang="en-US" altLang="zh-CN" dirty="0"/>
          </a:p>
          <a:p>
            <a:pPr lvl="2"/>
            <a:r>
              <a:rPr lang="zh-CN" altLang="en-US" dirty="0"/>
              <a:t>代表耶稣（约</a:t>
            </a:r>
            <a:r>
              <a:rPr lang="en-US" altLang="zh-CN" dirty="0"/>
              <a:t>13:20</a:t>
            </a:r>
            <a:r>
              <a:rPr lang="zh-CN" altLang="en-US" dirty="0"/>
              <a:t>）</a:t>
            </a:r>
          </a:p>
        </p:txBody>
      </p:sp>
    </p:spTree>
    <p:extLst>
      <p:ext uri="{BB962C8B-B14F-4D97-AF65-F5344CB8AC3E}">
        <p14:creationId xmlns:p14="http://schemas.microsoft.com/office/powerpoint/2010/main" val="26186651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8E2BA2F-A04F-4D5B-9E89-B925C30409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差遣门徒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D2FD4399-B738-440C-9862-E07BF265AD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zh-CN" altLang="en-US" dirty="0"/>
              <a:t>门徒被差遣要去做什么？</a:t>
            </a:r>
            <a:endParaRPr lang="en-US" altLang="zh-CN" dirty="0"/>
          </a:p>
          <a:p>
            <a:pPr lvl="1"/>
            <a:r>
              <a:rPr lang="zh-CN" altLang="en-US" dirty="0"/>
              <a:t>去哪里？</a:t>
            </a:r>
            <a:endParaRPr lang="en-US" altLang="zh-CN" dirty="0"/>
          </a:p>
          <a:p>
            <a:pPr lvl="2"/>
            <a:r>
              <a:rPr lang="zh-CN" altLang="en-US" dirty="0"/>
              <a:t>往以色列家迷失的羊那里去</a:t>
            </a:r>
            <a:endParaRPr lang="en-US" altLang="zh-CN" dirty="0"/>
          </a:p>
          <a:p>
            <a:pPr lvl="3"/>
            <a:r>
              <a:rPr lang="zh-CN" altLang="en-US" dirty="0"/>
              <a:t>救恩从以色列的余民开始（太</a:t>
            </a:r>
            <a:r>
              <a:rPr lang="en-US" altLang="zh-CN" dirty="0"/>
              <a:t>15:24</a:t>
            </a:r>
            <a:r>
              <a:rPr lang="zh-CN" altLang="en-US" dirty="0"/>
              <a:t>）</a:t>
            </a:r>
            <a:endParaRPr lang="en-US" altLang="zh-CN" dirty="0"/>
          </a:p>
          <a:p>
            <a:pPr lvl="3"/>
            <a:r>
              <a:rPr lang="zh-CN" altLang="en-US" dirty="0"/>
              <a:t>最终遍及全球（太</a:t>
            </a:r>
            <a:r>
              <a:rPr lang="en-US" altLang="zh-CN" dirty="0"/>
              <a:t>28:18-20</a:t>
            </a:r>
            <a:r>
              <a:rPr lang="zh-CN" altLang="en-US" dirty="0"/>
              <a:t>，徒</a:t>
            </a:r>
            <a:r>
              <a:rPr lang="en-US" altLang="zh-CN" dirty="0"/>
              <a:t>1:8</a:t>
            </a:r>
            <a:r>
              <a:rPr lang="zh-CN" altLang="en-US" dirty="0"/>
              <a:t>，罗</a:t>
            </a:r>
            <a:r>
              <a:rPr lang="en-US" altLang="zh-CN" dirty="0"/>
              <a:t>1:16</a:t>
            </a:r>
            <a:r>
              <a:rPr lang="zh-CN" altLang="en-US" dirty="0"/>
              <a:t>）</a:t>
            </a:r>
            <a:endParaRPr lang="en-US" altLang="zh-CN" dirty="0"/>
          </a:p>
          <a:p>
            <a:pPr lvl="2"/>
            <a:r>
              <a:rPr lang="zh-CN" altLang="en-US" dirty="0"/>
              <a:t>门徒还未预备好向外邦人传福音（徒</a:t>
            </a:r>
            <a:r>
              <a:rPr lang="en-US" altLang="zh-CN" dirty="0"/>
              <a:t>10</a:t>
            </a:r>
            <a:r>
              <a:rPr lang="zh-CN" altLang="en-US" dirty="0"/>
              <a:t>）</a:t>
            </a:r>
            <a:endParaRPr lang="en-US" altLang="zh-CN" dirty="0"/>
          </a:p>
          <a:p>
            <a:pPr lvl="1"/>
            <a:r>
              <a:rPr lang="zh-CN" altLang="en-US" dirty="0"/>
              <a:t>去做什么？</a:t>
            </a:r>
            <a:endParaRPr lang="en-US" altLang="zh-CN" dirty="0"/>
          </a:p>
          <a:p>
            <a:pPr lvl="2"/>
            <a:r>
              <a:rPr lang="zh-CN" altLang="en-US" dirty="0"/>
              <a:t>传扬“天国近了”（太</a:t>
            </a:r>
            <a:r>
              <a:rPr lang="en-US" altLang="zh-CN" dirty="0"/>
              <a:t>3:2,4:17</a:t>
            </a:r>
            <a:r>
              <a:rPr lang="zh-CN" altLang="en-US" dirty="0"/>
              <a:t>）</a:t>
            </a:r>
            <a:endParaRPr lang="en-US" altLang="zh-CN" dirty="0"/>
          </a:p>
          <a:p>
            <a:pPr lvl="2"/>
            <a:r>
              <a:rPr lang="zh-CN" altLang="en-US" dirty="0"/>
              <a:t>行神迹</a:t>
            </a:r>
            <a:r>
              <a:rPr lang="en-US" altLang="zh-CN" dirty="0"/>
              <a:t>——</a:t>
            </a:r>
            <a:r>
              <a:rPr lang="zh-CN" altLang="en-US" dirty="0"/>
              <a:t>天国来临的记号</a:t>
            </a:r>
            <a:endParaRPr lang="en-US" altLang="zh-CN" dirty="0"/>
          </a:p>
          <a:p>
            <a:pPr lvl="3"/>
            <a:r>
              <a:rPr lang="zh-CN" altLang="en-US" dirty="0"/>
              <a:t>医病（死人复活，大麻风得洁净）</a:t>
            </a:r>
            <a:endParaRPr lang="en-US" altLang="zh-CN" dirty="0"/>
          </a:p>
          <a:p>
            <a:pPr lvl="3"/>
            <a:r>
              <a:rPr lang="zh-CN" altLang="en-US" dirty="0"/>
              <a:t>赶鬼</a:t>
            </a:r>
          </a:p>
        </p:txBody>
      </p:sp>
    </p:spTree>
    <p:extLst>
      <p:ext uri="{BB962C8B-B14F-4D97-AF65-F5344CB8AC3E}">
        <p14:creationId xmlns:p14="http://schemas.microsoft.com/office/powerpoint/2010/main" val="16670396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4521363-3E84-424E-BE46-BA12175CC4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差遣门徒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E0892289-4C72-44FB-844A-5079258578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门徒需要预备什么？</a:t>
            </a:r>
            <a:endParaRPr lang="en-US" altLang="zh-CN" dirty="0"/>
          </a:p>
          <a:p>
            <a:pPr lvl="1"/>
            <a:r>
              <a:rPr lang="zh-CN" altLang="en-US" dirty="0"/>
              <a:t>明白什么是恩典</a:t>
            </a:r>
            <a:endParaRPr lang="en-US" altLang="zh-CN" dirty="0"/>
          </a:p>
          <a:p>
            <a:pPr lvl="2"/>
            <a:r>
              <a:rPr lang="zh-CN" altLang="en-US" dirty="0"/>
              <a:t>白白的得来，白白的舍去（福音、权柄、被差遣）</a:t>
            </a:r>
            <a:endParaRPr lang="en-US" altLang="zh-CN" dirty="0"/>
          </a:p>
          <a:p>
            <a:pPr lvl="2"/>
            <a:r>
              <a:rPr lang="zh-CN" altLang="en-US" dirty="0"/>
              <a:t>警惕拿福音牟利的危险（弥</a:t>
            </a:r>
            <a:r>
              <a:rPr lang="en-US" altLang="zh-CN" dirty="0"/>
              <a:t>3:11</a:t>
            </a:r>
            <a:r>
              <a:rPr lang="zh-CN" altLang="en-US" dirty="0"/>
              <a:t>）</a:t>
            </a:r>
            <a:endParaRPr lang="en-US" altLang="zh-CN" dirty="0"/>
          </a:p>
          <a:p>
            <a:pPr lvl="1"/>
            <a:r>
              <a:rPr lang="zh-CN" altLang="en-US" dirty="0"/>
              <a:t>明白依靠神的供应</a:t>
            </a:r>
            <a:endParaRPr lang="en-US" altLang="zh-CN" dirty="0"/>
          </a:p>
          <a:p>
            <a:pPr lvl="2"/>
            <a:r>
              <a:rPr lang="zh-CN" altLang="en-US" dirty="0"/>
              <a:t>工人得工价是应当的（林前</a:t>
            </a:r>
            <a:r>
              <a:rPr lang="en-US" altLang="zh-CN" dirty="0"/>
              <a:t>9:14</a:t>
            </a:r>
            <a:r>
              <a:rPr lang="zh-CN" altLang="en-US" dirty="0"/>
              <a:t>）</a:t>
            </a:r>
            <a:endParaRPr lang="en-US" altLang="zh-CN" dirty="0"/>
          </a:p>
          <a:p>
            <a:pPr lvl="3"/>
            <a:r>
              <a:rPr lang="zh-CN" altLang="en-US" dirty="0"/>
              <a:t>相信神的供应：不用带额外的金钱和日用品</a:t>
            </a:r>
            <a:endParaRPr lang="en-US" altLang="zh-CN" dirty="0"/>
          </a:p>
          <a:p>
            <a:pPr lvl="3"/>
            <a:r>
              <a:rPr lang="zh-CN" altLang="en-US" dirty="0"/>
              <a:t>要避开奢侈的生活</a:t>
            </a:r>
            <a:endParaRPr lang="en-US" altLang="zh-CN" dirty="0"/>
          </a:p>
          <a:p>
            <a:pPr lvl="2"/>
            <a:r>
              <a:rPr lang="zh-CN" altLang="en-US" dirty="0"/>
              <a:t>没有累赘的前行</a:t>
            </a:r>
          </a:p>
        </p:txBody>
      </p:sp>
    </p:spTree>
    <p:extLst>
      <p:ext uri="{BB962C8B-B14F-4D97-AF65-F5344CB8AC3E}">
        <p14:creationId xmlns:p14="http://schemas.microsoft.com/office/powerpoint/2010/main" val="32327994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713B6A6-B6CE-4383-97C3-EB169C1AB5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差遣门徒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0C533F25-959B-452C-9BB6-DA497E8886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363272" cy="4525963"/>
          </a:xfrm>
        </p:spPr>
        <p:txBody>
          <a:bodyPr>
            <a:noAutofit/>
          </a:bodyPr>
          <a:lstStyle/>
          <a:p>
            <a:r>
              <a:rPr lang="zh-CN" altLang="en-US" dirty="0"/>
              <a:t>接待门徒的会怎样？</a:t>
            </a:r>
            <a:endParaRPr lang="en-US" altLang="zh-CN" dirty="0"/>
          </a:p>
          <a:p>
            <a:pPr lvl="1"/>
            <a:r>
              <a:rPr lang="zh-CN" altLang="en-US" dirty="0"/>
              <a:t>门徒要住在“配得起的人”家里</a:t>
            </a:r>
            <a:endParaRPr lang="en-US" altLang="zh-CN" dirty="0"/>
          </a:p>
          <a:p>
            <a:pPr lvl="2"/>
            <a:r>
              <a:rPr lang="zh-CN" altLang="en-US" dirty="0"/>
              <a:t>不是住在最舒适的地方</a:t>
            </a:r>
            <a:endParaRPr lang="en-US" altLang="zh-CN" dirty="0"/>
          </a:p>
          <a:p>
            <a:pPr lvl="2"/>
            <a:r>
              <a:rPr lang="zh-CN" altLang="en-US" dirty="0"/>
              <a:t>“配得起的人”不一定是“好人”</a:t>
            </a:r>
            <a:endParaRPr lang="en-US" altLang="zh-CN" dirty="0"/>
          </a:p>
          <a:p>
            <a:pPr lvl="3"/>
            <a:r>
              <a:rPr lang="zh-CN" altLang="en-US" dirty="0"/>
              <a:t>利未（路</a:t>
            </a:r>
            <a:r>
              <a:rPr lang="en-US" altLang="zh-CN" dirty="0"/>
              <a:t>5:27-32</a:t>
            </a:r>
            <a:r>
              <a:rPr lang="zh-CN" altLang="en-US" dirty="0"/>
              <a:t>）</a:t>
            </a:r>
            <a:endParaRPr lang="en-US" altLang="zh-CN" dirty="0"/>
          </a:p>
          <a:p>
            <a:pPr lvl="3"/>
            <a:r>
              <a:rPr lang="zh-CN" altLang="en-US" dirty="0"/>
              <a:t>撒该（路</a:t>
            </a:r>
            <a:r>
              <a:rPr lang="en-US" altLang="zh-CN" dirty="0"/>
              <a:t>19:1-10</a:t>
            </a:r>
            <a:r>
              <a:rPr lang="zh-CN" altLang="en-US" dirty="0"/>
              <a:t>）</a:t>
            </a:r>
            <a:endParaRPr lang="en-US" altLang="zh-CN" dirty="0"/>
          </a:p>
          <a:p>
            <a:pPr lvl="2"/>
            <a:r>
              <a:rPr lang="zh-CN" altLang="en-US" dirty="0"/>
              <a:t>“配得起的人”是愿意接待耶稣并接受天国福音的人</a:t>
            </a:r>
            <a:endParaRPr lang="en-US" altLang="zh-CN" dirty="0"/>
          </a:p>
          <a:p>
            <a:pPr lvl="1"/>
            <a:r>
              <a:rPr lang="zh-CN" altLang="en-US" dirty="0"/>
              <a:t>门徒要向他们“请安”</a:t>
            </a:r>
            <a:endParaRPr lang="en-US" altLang="zh-CN" dirty="0"/>
          </a:p>
          <a:p>
            <a:pPr lvl="2"/>
            <a:r>
              <a:rPr lang="zh-CN" altLang="en-US" dirty="0"/>
              <a:t>正常的问安</a:t>
            </a:r>
            <a:endParaRPr lang="en-US" altLang="zh-CN" dirty="0"/>
          </a:p>
          <a:p>
            <a:pPr lvl="2"/>
            <a:r>
              <a:rPr lang="zh-CN" altLang="en-US" dirty="0"/>
              <a:t>具有真正价值的“问安”</a:t>
            </a:r>
          </a:p>
        </p:txBody>
      </p:sp>
    </p:spTree>
    <p:extLst>
      <p:ext uri="{BB962C8B-B14F-4D97-AF65-F5344CB8AC3E}">
        <p14:creationId xmlns:p14="http://schemas.microsoft.com/office/powerpoint/2010/main" val="8192960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5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19524</TotalTime>
  <Words>794</Words>
  <Application>Microsoft Office PowerPoint</Application>
  <PresentationFormat>全屏显示(4:3)</PresentationFormat>
  <Paragraphs>82</Paragraphs>
  <Slides>11</Slides>
  <Notes>2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11</vt:i4>
      </vt:variant>
    </vt:vector>
  </HeadingPairs>
  <TitlesOfParts>
    <vt:vector size="15" baseType="lpstr">
      <vt:lpstr>微软雅黑</vt:lpstr>
      <vt:lpstr>Arial</vt:lpstr>
      <vt:lpstr>Calibri</vt:lpstr>
      <vt:lpstr>Office 主题</vt:lpstr>
      <vt:lpstr>马太福音 10:5-15</vt:lpstr>
      <vt:lpstr>马太福音 10:5-15</vt:lpstr>
      <vt:lpstr>马太福音 10:5-15</vt:lpstr>
      <vt:lpstr>天国的样式：第二篇</vt:lpstr>
      <vt:lpstr>概览</vt:lpstr>
      <vt:lpstr>差遣门徒</vt:lpstr>
      <vt:lpstr>差遣门徒</vt:lpstr>
      <vt:lpstr>差遣门徒</vt:lpstr>
      <vt:lpstr>差遣门徒</vt:lpstr>
      <vt:lpstr>差遣门徒</vt:lpstr>
      <vt:lpstr>总结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主仆制作   QQ:191760425</dc:title>
  <dc:subject>主仆制作   QQ:191760425</dc:subject>
  <dc:creator>Elim</dc:creator>
  <dc:description>主仆制作   QQ:191760425</dc:description>
  <cp:lastModifiedBy>Elim</cp:lastModifiedBy>
  <cp:revision>1226</cp:revision>
  <dcterms:modified xsi:type="dcterms:W3CDTF">2019-07-07T00:42:25Z</dcterms:modified>
</cp:coreProperties>
</file>