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2019/7/27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2019/7/27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10:26-31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不要惧怕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不要惧怕的三个原因</a:t>
            </a:r>
            <a:endParaRPr lang="en-US" altLang="zh-CN" dirty="0"/>
          </a:p>
          <a:p>
            <a:pPr lvl="1"/>
            <a:r>
              <a:rPr lang="zh-CN" altLang="en-US" dirty="0"/>
              <a:t>真相必要显露</a:t>
            </a:r>
            <a:endParaRPr lang="en-US" altLang="zh-CN" dirty="0"/>
          </a:p>
          <a:p>
            <a:pPr lvl="1"/>
            <a:r>
              <a:rPr lang="zh-CN" altLang="en-US" dirty="0"/>
              <a:t>真正惧怕的应该是神</a:t>
            </a:r>
            <a:endParaRPr lang="en-US" altLang="zh-CN" dirty="0"/>
          </a:p>
          <a:p>
            <a:pPr lvl="1"/>
            <a:r>
              <a:rPr lang="zh-CN" altLang="en-US" dirty="0"/>
              <a:t>神的旨意掌管万有</a:t>
            </a:r>
            <a:endParaRPr lang="en-US" altLang="zh-CN" dirty="0"/>
          </a:p>
          <a:p>
            <a:r>
              <a:rPr lang="zh-CN" altLang="en-US" dirty="0"/>
              <a:t>长存敬畏神的心</a:t>
            </a:r>
            <a:endParaRPr lang="en-US" altLang="zh-CN" dirty="0"/>
          </a:p>
          <a:p>
            <a:pPr lvl="1"/>
            <a:r>
              <a:rPr lang="zh-CN" altLang="en-US" dirty="0"/>
              <a:t>遵行祂的旨意</a:t>
            </a:r>
            <a:endParaRPr lang="en-US" altLang="zh-CN" dirty="0"/>
          </a:p>
          <a:p>
            <a:pPr lvl="1"/>
            <a:r>
              <a:rPr lang="zh-CN" altLang="en-US" dirty="0"/>
              <a:t>效法祂的死</a:t>
            </a:r>
            <a:endParaRPr lang="en-US" altLang="zh-CN" dirty="0"/>
          </a:p>
          <a:p>
            <a:pPr lvl="1"/>
            <a:r>
              <a:rPr lang="zh-CN" altLang="en-US" dirty="0"/>
              <a:t>我们当尽的本分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10:26-31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  26</a:t>
            </a:r>
            <a:r>
              <a:rPr lang="zh-CN" altLang="en-US" dirty="0"/>
              <a:t>所以，不要怕他们。因为掩盖的事，没有不露出来的；隐藏的事，没有不被人知道的。</a:t>
            </a:r>
            <a:r>
              <a:rPr lang="en-US" altLang="zh-CN" sz="2800" baseline="30000" dirty="0"/>
              <a:t>27</a:t>
            </a:r>
            <a:r>
              <a:rPr lang="zh-CN" altLang="en-US" dirty="0"/>
              <a:t>我在暗中告诉你们的，你们要在明处说出来；你们耳中所听的，要在房上宣扬出来。</a:t>
            </a:r>
            <a:r>
              <a:rPr lang="en-US" altLang="zh-CN" sz="2800" baseline="30000" dirty="0"/>
              <a:t>28</a:t>
            </a:r>
            <a:r>
              <a:rPr lang="zh-CN" altLang="en-US" dirty="0"/>
              <a:t>那杀身体不能杀灵魂的，不要怕他们；惟有能把身体和灵魂都灭在地狱里的，正要怕他。</a:t>
            </a:r>
            <a:r>
              <a:rPr lang="en-US" altLang="zh-CN" sz="2800" baseline="30000" dirty="0"/>
              <a:t>29</a:t>
            </a:r>
            <a:r>
              <a:rPr lang="zh-CN" altLang="en-US" dirty="0"/>
              <a:t>两个麻雀不是卖一分银子吗？若是你们的父不许，一个也不能掉在地上。</a:t>
            </a:r>
            <a:r>
              <a:rPr lang="en-US" altLang="zh-CN" sz="2800" baseline="30000" dirty="0"/>
              <a:t>30</a:t>
            </a:r>
            <a:r>
              <a:rPr lang="zh-CN" altLang="en-US" dirty="0"/>
              <a:t>就是你们的头发也都被数过了。</a:t>
            </a:r>
            <a:r>
              <a:rPr lang="en-US" altLang="zh-CN" sz="2800" baseline="30000" dirty="0"/>
              <a:t>31</a:t>
            </a:r>
            <a:r>
              <a:rPr lang="zh-CN" altLang="en-US" dirty="0"/>
              <a:t>所以，不要惧怕！你们比许多麻雀还贵重。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天国的样式：第二篇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zh-CN" altLang="en-US" dirty="0"/>
              <a:t>天国的扩张（太</a:t>
            </a:r>
            <a:r>
              <a:rPr lang="en-US" altLang="zh-CN" dirty="0"/>
              <a:t>8:1-11:1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lnSpc>
                <a:spcPct val="80000"/>
              </a:lnSpc>
            </a:pPr>
            <a:r>
              <a:rPr lang="zh-CN" altLang="en-US" dirty="0"/>
              <a:t>叙事（太</a:t>
            </a:r>
            <a:r>
              <a:rPr lang="en-US" altLang="zh-CN" dirty="0"/>
              <a:t>8:1-10:4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第二篇讲论：使命与逼迫（太</a:t>
            </a:r>
            <a:r>
              <a:rPr lang="en-US" altLang="zh-CN" dirty="0"/>
              <a:t>10:5-11:1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差遣（太</a:t>
            </a:r>
            <a:r>
              <a:rPr lang="en-US" altLang="zh-CN" dirty="0"/>
              <a:t>10:5-15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对未来苦难的警告（太</a:t>
            </a:r>
            <a:r>
              <a:rPr lang="en-US" altLang="zh-CN" dirty="0"/>
              <a:t>10:16-25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>
                <a:solidFill>
                  <a:srgbClr val="FFC000"/>
                </a:solidFill>
              </a:rPr>
              <a:t>不要惧怕（太</a:t>
            </a:r>
            <a:r>
              <a:rPr lang="en-US" altLang="zh-CN" dirty="0">
                <a:solidFill>
                  <a:srgbClr val="FFC000"/>
                </a:solidFill>
              </a:rPr>
              <a:t>10:26-31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151CB0-429E-4434-AEAB-E2CFCEC7A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概览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C83D26-AF06-4591-A55A-04626E42E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关于惧怕</a:t>
            </a:r>
            <a:endParaRPr lang="en-US" altLang="zh-CN" dirty="0"/>
          </a:p>
          <a:p>
            <a:pPr lvl="1"/>
            <a:r>
              <a:rPr lang="zh-CN" altLang="en-US" dirty="0"/>
              <a:t>你有惧怕的事情吗？</a:t>
            </a:r>
            <a:endParaRPr lang="en-US" altLang="zh-CN" dirty="0"/>
          </a:p>
          <a:p>
            <a:pPr lvl="2"/>
            <a:r>
              <a:rPr lang="zh-CN" altLang="en-US" dirty="0"/>
              <a:t>恶人？</a:t>
            </a:r>
            <a:endParaRPr lang="en-US" altLang="zh-CN" dirty="0"/>
          </a:p>
          <a:p>
            <a:pPr lvl="2"/>
            <a:r>
              <a:rPr lang="zh-CN" altLang="en-US" dirty="0"/>
              <a:t>苦难和逼迫？</a:t>
            </a:r>
            <a:endParaRPr lang="en-US" altLang="zh-CN" dirty="0"/>
          </a:p>
          <a:p>
            <a:pPr lvl="2"/>
            <a:r>
              <a:rPr lang="zh-CN" altLang="en-US" dirty="0"/>
              <a:t>失去某样东西？</a:t>
            </a:r>
            <a:endParaRPr lang="en-US" altLang="zh-CN" dirty="0"/>
          </a:p>
          <a:p>
            <a:pPr lvl="1"/>
            <a:r>
              <a:rPr lang="zh-CN" altLang="en-US" dirty="0"/>
              <a:t>我们不要惧怕的原因是什么？</a:t>
            </a:r>
            <a:endParaRPr lang="en-US" altLang="zh-CN" dirty="0"/>
          </a:p>
          <a:p>
            <a:pPr lvl="1"/>
            <a:r>
              <a:rPr lang="zh-CN" altLang="en-US" dirty="0"/>
              <a:t>我们需要惧怕谁？</a:t>
            </a:r>
          </a:p>
        </p:txBody>
      </p:sp>
    </p:spTree>
    <p:extLst>
      <p:ext uri="{BB962C8B-B14F-4D97-AF65-F5344CB8AC3E}">
        <p14:creationId xmlns:p14="http://schemas.microsoft.com/office/powerpoint/2010/main" val="1223607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7C3D55-3282-41AC-A1BD-914F29BA7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不要惧怕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6D8A398-A324-4164-9C64-4884D023C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逼迫和苦难</a:t>
            </a:r>
            <a:endParaRPr lang="en-US" altLang="zh-CN" dirty="0"/>
          </a:p>
          <a:p>
            <a:pPr lvl="1"/>
            <a:r>
              <a:rPr lang="zh-CN" altLang="en-US" dirty="0"/>
              <a:t>是跟随耶稣必然会遭遇的</a:t>
            </a:r>
            <a:endParaRPr lang="en-US" altLang="zh-CN" dirty="0"/>
          </a:p>
          <a:p>
            <a:pPr lvl="1"/>
            <a:r>
              <a:rPr lang="zh-CN" altLang="en-US" dirty="0"/>
              <a:t>三一神是我们唯一的依靠</a:t>
            </a:r>
            <a:endParaRPr lang="en-US" altLang="zh-CN" dirty="0"/>
          </a:p>
          <a:p>
            <a:pPr lvl="1"/>
            <a:r>
              <a:rPr lang="zh-CN" altLang="en-US" dirty="0"/>
              <a:t>门徒仍然会有惧怕</a:t>
            </a:r>
            <a:r>
              <a:rPr lang="en-US" altLang="zh-CN" dirty="0"/>
              <a:t>——</a:t>
            </a:r>
            <a:r>
              <a:rPr lang="zh-CN" altLang="en-US" dirty="0"/>
              <a:t>这是耶稣要处理的</a:t>
            </a:r>
            <a:endParaRPr lang="en-US" altLang="zh-CN" dirty="0"/>
          </a:p>
          <a:p>
            <a:pPr algn="just"/>
            <a:r>
              <a:rPr lang="zh-CN" altLang="en-US" dirty="0"/>
              <a:t>赛</a:t>
            </a:r>
            <a:r>
              <a:rPr lang="en-US" altLang="zh-CN" dirty="0"/>
              <a:t>8:11-13 </a:t>
            </a:r>
            <a:r>
              <a:rPr lang="zh-CN" altLang="en-US" dirty="0"/>
              <a:t>耶和华以大能的手，指教我不可行这百姓所行的道，对我这样说：“这百姓说同谋背叛，你们不要说同谋背叛。他们所怕的，你们不要怕，也不要畏惧。但要尊万军之耶和华为圣，以他为你们所当怕的，所当畏惧的。</a:t>
            </a:r>
          </a:p>
        </p:txBody>
      </p:sp>
    </p:spTree>
    <p:extLst>
      <p:ext uri="{BB962C8B-B14F-4D97-AF65-F5344CB8AC3E}">
        <p14:creationId xmlns:p14="http://schemas.microsoft.com/office/powerpoint/2010/main" val="203548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5E6004-6D4F-4740-8064-3D83C1DCD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不要惧怕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FA9877D-8841-490B-8684-C368A2B9A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第一个原因：真相必要显露</a:t>
            </a:r>
            <a:endParaRPr lang="en-US" altLang="zh-CN" dirty="0"/>
          </a:p>
          <a:p>
            <a:pPr lvl="1"/>
            <a:r>
              <a:rPr lang="zh-CN" altLang="en-US" dirty="0"/>
              <a:t>对于恶人</a:t>
            </a:r>
            <a:endParaRPr lang="en-US" altLang="zh-CN" dirty="0"/>
          </a:p>
          <a:p>
            <a:pPr lvl="2"/>
            <a:r>
              <a:rPr lang="zh-CN" altLang="en-US" dirty="0"/>
              <a:t>最终自显其恶</a:t>
            </a:r>
            <a:endParaRPr lang="en-US" altLang="zh-CN" dirty="0"/>
          </a:p>
          <a:p>
            <a:pPr lvl="2"/>
            <a:r>
              <a:rPr lang="zh-CN" altLang="en-US" dirty="0"/>
              <a:t>例子：拿伯和亚哈王（王上</a:t>
            </a:r>
            <a:r>
              <a:rPr lang="en-US" altLang="zh-CN" dirty="0"/>
              <a:t>21:3,8-13,19</a:t>
            </a:r>
            <a:r>
              <a:rPr lang="zh-CN" altLang="en-US" dirty="0"/>
              <a:t>、</a:t>
            </a:r>
            <a:r>
              <a:rPr lang="en-US" altLang="zh-CN" dirty="0"/>
              <a:t>22:39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对于耶稣</a:t>
            </a:r>
            <a:endParaRPr lang="en-US" altLang="zh-CN" dirty="0"/>
          </a:p>
          <a:p>
            <a:pPr lvl="2"/>
            <a:r>
              <a:rPr lang="zh-CN" altLang="en-US" dirty="0"/>
              <a:t>十字架上受苦所带来的果效</a:t>
            </a:r>
            <a:endParaRPr lang="en-US" altLang="zh-CN" dirty="0"/>
          </a:p>
          <a:p>
            <a:pPr lvl="1"/>
            <a:r>
              <a:rPr lang="zh-CN" altLang="en-US" dirty="0"/>
              <a:t>对于门徒</a:t>
            </a:r>
            <a:endParaRPr lang="en-US" altLang="zh-CN" dirty="0"/>
          </a:p>
          <a:p>
            <a:pPr lvl="2"/>
            <a:r>
              <a:rPr lang="zh-CN" altLang="en-US" dirty="0"/>
              <a:t>耶稣的教导</a:t>
            </a:r>
            <a:endParaRPr lang="en-US" altLang="zh-CN" dirty="0"/>
          </a:p>
          <a:p>
            <a:pPr lvl="2"/>
            <a:r>
              <a:rPr lang="zh-CN" altLang="en-US" dirty="0"/>
              <a:t>福音的工作</a:t>
            </a:r>
            <a:endParaRPr lang="en-US" altLang="zh-CN" dirty="0"/>
          </a:p>
          <a:p>
            <a:pPr lvl="2"/>
            <a:r>
              <a:rPr lang="zh-CN" altLang="en-US" dirty="0"/>
              <a:t>公开的事工</a:t>
            </a:r>
            <a:endParaRPr lang="en-US" altLang="zh-CN" dirty="0"/>
          </a:p>
          <a:p>
            <a:pPr lvl="2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7188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76C185-BB8D-41D6-8725-E5B09AEAB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不要惧怕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25B3ED4-CC8C-48B0-9361-A6CB861E2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第二个原因：真正需要惧怕的是神</a:t>
            </a:r>
            <a:endParaRPr lang="en-US" altLang="zh-CN" dirty="0"/>
          </a:p>
          <a:p>
            <a:pPr lvl="1"/>
            <a:r>
              <a:rPr lang="zh-CN" altLang="en-US" dirty="0"/>
              <a:t>恶人能做的最糟糕的事</a:t>
            </a:r>
            <a:endParaRPr lang="en-US" altLang="zh-CN" dirty="0"/>
          </a:p>
          <a:p>
            <a:pPr lvl="2"/>
            <a:r>
              <a:rPr lang="zh-CN" altLang="en-US" dirty="0"/>
              <a:t>杀死身体</a:t>
            </a:r>
            <a:endParaRPr lang="en-US" altLang="zh-CN" dirty="0"/>
          </a:p>
          <a:p>
            <a:pPr lvl="2"/>
            <a:r>
              <a:rPr lang="zh-CN" altLang="en-US" dirty="0"/>
              <a:t>惧怕人是一个陷阱（箴</a:t>
            </a:r>
            <a:r>
              <a:rPr lang="en-US" altLang="zh-CN" dirty="0"/>
              <a:t>29:25a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我们会遇到最糟糕的事</a:t>
            </a:r>
            <a:endParaRPr lang="en-US" altLang="zh-CN" dirty="0"/>
          </a:p>
          <a:p>
            <a:pPr lvl="2"/>
            <a:r>
              <a:rPr lang="zh-CN" altLang="en-US" dirty="0"/>
              <a:t>灵魂和身体毁灭在地狱里</a:t>
            </a:r>
            <a:endParaRPr lang="en-US" altLang="zh-CN" dirty="0"/>
          </a:p>
          <a:p>
            <a:pPr lvl="2"/>
            <a:r>
              <a:rPr lang="zh-CN" altLang="en-US" dirty="0"/>
              <a:t>这是唯有神才能做到的事</a:t>
            </a:r>
            <a:endParaRPr lang="en-US" altLang="zh-CN" dirty="0"/>
          </a:p>
          <a:p>
            <a:pPr lvl="1"/>
            <a:r>
              <a:rPr lang="zh-CN" altLang="en-US" dirty="0"/>
              <a:t>因此，我们真正需要惧怕的是神</a:t>
            </a:r>
            <a:endParaRPr lang="en-US" altLang="zh-CN" dirty="0"/>
          </a:p>
          <a:p>
            <a:pPr lvl="2"/>
            <a:r>
              <a:rPr lang="zh-CN" altLang="en-US" dirty="0"/>
              <a:t>敬畏神就得安稳（箴</a:t>
            </a:r>
            <a:r>
              <a:rPr lang="en-US" altLang="zh-CN" dirty="0"/>
              <a:t>29:25b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敬畏神就无所惧怕（箴</a:t>
            </a:r>
            <a:r>
              <a:rPr lang="en-US" altLang="zh-CN" dirty="0"/>
              <a:t>3:21-26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敬畏耶和华是智慧的开端（箴</a:t>
            </a:r>
            <a:r>
              <a:rPr lang="en-US" altLang="zh-CN" dirty="0"/>
              <a:t>9:10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29318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76C185-BB8D-41D6-8725-E5B09AEAB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不要惧怕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25B3ED4-CC8C-48B0-9361-A6CB861E2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第三个原因：神的旨意掌管万有</a:t>
            </a:r>
            <a:endParaRPr lang="en-US" altLang="zh-CN" dirty="0"/>
          </a:p>
          <a:p>
            <a:pPr lvl="1"/>
            <a:r>
              <a:rPr lang="zh-CN" altLang="en-US" dirty="0"/>
              <a:t>麻雀</a:t>
            </a:r>
            <a:endParaRPr lang="en-US" altLang="zh-CN" dirty="0"/>
          </a:p>
          <a:p>
            <a:pPr lvl="2"/>
            <a:r>
              <a:rPr lang="zh-CN" altLang="en-US" dirty="0"/>
              <a:t>非常贫穷之人的食物</a:t>
            </a:r>
            <a:endParaRPr lang="en-US" altLang="zh-CN" dirty="0"/>
          </a:p>
          <a:p>
            <a:pPr lvl="2"/>
            <a:r>
              <a:rPr lang="zh-CN" altLang="en-US" dirty="0"/>
              <a:t>一分银子：相当于人一天的工钱</a:t>
            </a:r>
            <a:endParaRPr lang="en-US" altLang="zh-CN" dirty="0"/>
          </a:p>
          <a:p>
            <a:pPr lvl="2"/>
            <a:r>
              <a:rPr lang="zh-CN" altLang="en-US" dirty="0"/>
              <a:t>神不允许麻雀不会掉到地上</a:t>
            </a:r>
            <a:endParaRPr lang="en-US" altLang="zh-CN" dirty="0"/>
          </a:p>
          <a:p>
            <a:pPr lvl="1"/>
            <a:r>
              <a:rPr lang="zh-CN" altLang="en-US" dirty="0"/>
              <a:t>门徒</a:t>
            </a:r>
            <a:endParaRPr lang="en-US" altLang="zh-CN" dirty="0"/>
          </a:p>
          <a:p>
            <a:pPr lvl="2"/>
            <a:r>
              <a:rPr lang="zh-CN" altLang="en-US" dirty="0"/>
              <a:t>比许多麻雀还贵重</a:t>
            </a:r>
            <a:endParaRPr lang="en-US" altLang="zh-CN" dirty="0"/>
          </a:p>
          <a:p>
            <a:pPr lvl="2"/>
            <a:r>
              <a:rPr lang="zh-CN" altLang="en-US" dirty="0"/>
              <a:t>头发都被神数过（这是再小不过的事）</a:t>
            </a:r>
            <a:endParaRPr lang="en-US" altLang="zh-CN" dirty="0"/>
          </a:p>
          <a:p>
            <a:pPr lvl="2"/>
            <a:r>
              <a:rPr lang="zh-CN" altLang="en-US" dirty="0"/>
              <a:t>不要惧怕，因为被眷顾一切的天父所眷顾</a:t>
            </a:r>
          </a:p>
        </p:txBody>
      </p:sp>
    </p:spTree>
    <p:extLst>
      <p:ext uri="{BB962C8B-B14F-4D97-AF65-F5344CB8AC3E}">
        <p14:creationId xmlns:p14="http://schemas.microsoft.com/office/powerpoint/2010/main" val="41839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76C185-BB8D-41D6-8725-E5B09AEAB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不要惧怕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25B3ED4-CC8C-48B0-9361-A6CB861E2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对神的惧怕</a:t>
            </a:r>
            <a:endParaRPr lang="en-US" altLang="zh-CN" dirty="0"/>
          </a:p>
          <a:p>
            <a:pPr lvl="1"/>
            <a:r>
              <a:rPr lang="zh-CN" altLang="en-US" dirty="0"/>
              <a:t>没有顺从的惧怕</a:t>
            </a:r>
            <a:endParaRPr lang="en-US" altLang="zh-CN" dirty="0"/>
          </a:p>
          <a:p>
            <a:pPr lvl="2"/>
            <a:r>
              <a:rPr lang="zh-CN" altLang="en-US" dirty="0"/>
              <a:t>惧怕神的审判（约一</a:t>
            </a:r>
            <a:r>
              <a:rPr lang="en-US" altLang="zh-CN" dirty="0"/>
              <a:t>4:17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爱里没有惧怕（约一</a:t>
            </a:r>
            <a:r>
              <a:rPr lang="en-US" altLang="zh-CN" dirty="0"/>
              <a:t>4:18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带着顺服的惧怕：敬畏</a:t>
            </a:r>
            <a:endParaRPr lang="en-US" altLang="zh-CN" dirty="0"/>
          </a:p>
          <a:p>
            <a:pPr lvl="2"/>
            <a:r>
              <a:rPr lang="zh-CN" altLang="en-US" dirty="0"/>
              <a:t>认识到神是神</a:t>
            </a:r>
            <a:endParaRPr lang="en-US" altLang="zh-CN" dirty="0"/>
          </a:p>
          <a:p>
            <a:pPr lvl="3"/>
            <a:r>
              <a:rPr lang="zh-CN" altLang="en-US" dirty="0"/>
              <a:t>遵行祂的旨意（约一</a:t>
            </a:r>
            <a:r>
              <a:rPr lang="en-US" altLang="zh-CN" dirty="0"/>
              <a:t>2:3-6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效法祂的死（腓</a:t>
            </a:r>
            <a:r>
              <a:rPr lang="en-US" altLang="zh-CN" dirty="0"/>
              <a:t>3:8-10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唯一合宜的态度（传</a:t>
            </a:r>
            <a:r>
              <a:rPr lang="en-US" altLang="zh-CN" dirty="0"/>
              <a:t>12:13-14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85222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20335</TotalTime>
  <Words>654</Words>
  <Application>Microsoft Office PowerPoint</Application>
  <PresentationFormat>全屏显示(4:3)</PresentationFormat>
  <Paragraphs>80</Paragraphs>
  <Slides>10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微软雅黑</vt:lpstr>
      <vt:lpstr>Arial</vt:lpstr>
      <vt:lpstr>Calibri</vt:lpstr>
      <vt:lpstr>Office 主题</vt:lpstr>
      <vt:lpstr>马太福音 10:26-31</vt:lpstr>
      <vt:lpstr>马太福音 10:26-31</vt:lpstr>
      <vt:lpstr>天国的样式：第二篇</vt:lpstr>
      <vt:lpstr>概览</vt:lpstr>
      <vt:lpstr>不要惧怕</vt:lpstr>
      <vt:lpstr>不要惧怕</vt:lpstr>
      <vt:lpstr>不要惧怕</vt:lpstr>
      <vt:lpstr>不要惧怕</vt:lpstr>
      <vt:lpstr>不要惧怕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1280</cp:revision>
  <dcterms:modified xsi:type="dcterms:W3CDTF">2019-07-27T07:10:21Z</dcterms:modified>
</cp:coreProperties>
</file>