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81" r:id="rId4"/>
    <p:sldId id="278" r:id="rId5"/>
    <p:sldId id="279" r:id="rId6"/>
    <p:sldId id="282" r:id="rId7"/>
    <p:sldId id="283" r:id="rId8"/>
    <p:sldId id="284" r:id="rId9"/>
    <p:sldId id="285" r:id="rId10"/>
    <p:sldId id="286" r:id="rId11"/>
    <p:sldId id="287" r:id="rId12"/>
    <p:sldId id="26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2019/7/21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10:16-25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对未来苦难的警告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2B2E50-FD34-4BD1-900E-55FEF6B38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对未来苦难的警告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FCF6EDD-4058-49C4-9785-7D3C707CA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门徒应该如何行？</a:t>
            </a:r>
            <a:endParaRPr lang="en-US" altLang="zh-CN" dirty="0"/>
          </a:p>
          <a:p>
            <a:pPr lvl="1"/>
            <a:r>
              <a:rPr lang="zh-CN" altLang="en-US" dirty="0"/>
              <a:t>灵巧像蛇，驯良像鸽子</a:t>
            </a:r>
            <a:endParaRPr lang="en-US" altLang="zh-CN" dirty="0"/>
          </a:p>
          <a:p>
            <a:pPr lvl="2"/>
            <a:r>
              <a:rPr lang="zh-CN" altLang="en-US" dirty="0"/>
              <a:t>要像蛇一样机警，像鸽子一样纯洁。（新译本）</a:t>
            </a:r>
            <a:endParaRPr lang="en-US" altLang="zh-CN" dirty="0"/>
          </a:p>
          <a:p>
            <a:pPr lvl="2"/>
            <a:r>
              <a:rPr lang="zh-CN" altLang="en-US" dirty="0"/>
              <a:t>要像蛇一样的机警，像鸽子一样的温驯。（吕振中）</a:t>
            </a:r>
            <a:endParaRPr lang="en-US" altLang="zh-CN" dirty="0"/>
          </a:p>
          <a:p>
            <a:pPr lvl="2"/>
            <a:r>
              <a:rPr lang="zh-CN" altLang="en-US" dirty="0"/>
              <a:t>你们要防备人</a:t>
            </a:r>
            <a:endParaRPr lang="en-US" altLang="zh-CN" dirty="0"/>
          </a:p>
          <a:p>
            <a:pPr lvl="1"/>
            <a:r>
              <a:rPr lang="zh-CN" altLang="en-US" dirty="0"/>
              <a:t>为耶稣作见证</a:t>
            </a:r>
            <a:endParaRPr lang="en-US" altLang="zh-CN" dirty="0"/>
          </a:p>
          <a:p>
            <a:pPr lvl="2"/>
            <a:r>
              <a:rPr lang="zh-CN" altLang="en-US" dirty="0"/>
              <a:t>并且你们要为我的缘故被送到诸侯君王面前，对他们和外邦人作见证。</a:t>
            </a:r>
            <a:endParaRPr lang="en-US" altLang="zh-CN" dirty="0"/>
          </a:p>
          <a:p>
            <a:pPr lvl="2"/>
            <a:r>
              <a:rPr lang="zh-CN" altLang="en-US" dirty="0"/>
              <a:t>在苦难中仍然要抓住宣讲福音的使命（徒</a:t>
            </a:r>
            <a:r>
              <a:rPr lang="en-US" altLang="zh-CN" dirty="0"/>
              <a:t>26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5346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2B2E50-FD34-4BD1-900E-55FEF6B38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对未来苦难的警告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FCF6EDD-4058-49C4-9785-7D3C707CA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dirty="0"/>
              <a:t>依靠圣灵的工作</a:t>
            </a:r>
            <a:endParaRPr lang="en-US" altLang="zh-CN" dirty="0"/>
          </a:p>
          <a:p>
            <a:pPr lvl="2"/>
            <a:r>
              <a:rPr lang="zh-CN" altLang="en-US" dirty="0"/>
              <a:t>你们被交的时候</a:t>
            </a:r>
            <a:r>
              <a:rPr lang="en-US" altLang="zh-CN" dirty="0"/>
              <a:t>……</a:t>
            </a:r>
            <a:r>
              <a:rPr lang="zh-CN" altLang="en-US" dirty="0"/>
              <a:t>必赐给你们当说的话</a:t>
            </a:r>
            <a:endParaRPr lang="en-US" altLang="zh-CN" dirty="0"/>
          </a:p>
          <a:p>
            <a:pPr lvl="2"/>
            <a:r>
              <a:rPr lang="zh-CN" altLang="en-US" dirty="0"/>
              <a:t>因为不是你们自己说的，乃是你们父的灵在你们里头说的。</a:t>
            </a:r>
            <a:endParaRPr lang="en-US" altLang="zh-CN" dirty="0"/>
          </a:p>
          <a:p>
            <a:pPr lvl="1"/>
            <a:r>
              <a:rPr lang="zh-CN" altLang="en-US" dirty="0"/>
              <a:t>忍耐到底必然得救</a:t>
            </a:r>
            <a:endParaRPr lang="en-US" altLang="zh-CN" dirty="0"/>
          </a:p>
          <a:p>
            <a:pPr lvl="2"/>
            <a:r>
              <a:rPr lang="zh-CN" altLang="en-US" dirty="0"/>
              <a:t>满有对基督再来的盼望（对不信之人却是审判）</a:t>
            </a:r>
            <a:endParaRPr lang="en-US" altLang="zh-CN" dirty="0"/>
          </a:p>
          <a:p>
            <a:pPr lvl="2"/>
            <a:r>
              <a:rPr lang="zh-CN" altLang="en-US" dirty="0"/>
              <a:t>并非逃避和退缩：从一个城往另一个城</a:t>
            </a:r>
            <a:endParaRPr lang="en-US" altLang="zh-CN" dirty="0"/>
          </a:p>
          <a:p>
            <a:pPr lvl="1"/>
            <a:r>
              <a:rPr lang="zh-CN" altLang="en-US" dirty="0"/>
              <a:t>紧紧跟随耶稣</a:t>
            </a:r>
            <a:endParaRPr lang="en-US" altLang="zh-CN" dirty="0"/>
          </a:p>
          <a:p>
            <a:pPr lvl="2"/>
            <a:r>
              <a:rPr lang="zh-CN" altLang="en-US" dirty="0"/>
              <a:t>仆人不能高过主人</a:t>
            </a:r>
            <a:endParaRPr lang="en-US" altLang="zh-CN" dirty="0"/>
          </a:p>
          <a:p>
            <a:pPr lvl="2"/>
            <a:r>
              <a:rPr lang="zh-CN" altLang="en-US" dirty="0"/>
              <a:t>逼迫是跟随耶稣必然会遇到的</a:t>
            </a:r>
          </a:p>
        </p:txBody>
      </p:sp>
    </p:spTree>
    <p:extLst>
      <p:ext uri="{BB962C8B-B14F-4D97-AF65-F5344CB8AC3E}">
        <p14:creationId xmlns:p14="http://schemas.microsoft.com/office/powerpoint/2010/main" val="14258275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为了基督和福音的使命受逼迫</a:t>
            </a:r>
            <a:endParaRPr lang="en-US" altLang="zh-CN" dirty="0"/>
          </a:p>
          <a:p>
            <a:pPr lvl="1"/>
            <a:r>
              <a:rPr lang="zh-CN" altLang="en-US" dirty="0"/>
              <a:t>这是国度的争战</a:t>
            </a:r>
            <a:endParaRPr lang="en-US" altLang="zh-CN" dirty="0"/>
          </a:p>
          <a:p>
            <a:pPr lvl="1"/>
            <a:r>
              <a:rPr lang="zh-CN" altLang="en-US" dirty="0"/>
              <a:t>逼迫可能来自于国度外的所有人</a:t>
            </a:r>
            <a:endParaRPr lang="en-US" altLang="zh-CN" dirty="0"/>
          </a:p>
          <a:p>
            <a:pPr lvl="1"/>
            <a:r>
              <a:rPr lang="zh-CN" altLang="en-US" dirty="0"/>
              <a:t>我们唯一的依靠：三一真神</a:t>
            </a:r>
            <a:endParaRPr lang="en-US" altLang="zh-CN" dirty="0"/>
          </a:p>
          <a:p>
            <a:pPr lvl="1"/>
            <a:r>
              <a:rPr lang="zh-CN" altLang="en-US" dirty="0"/>
              <a:t>我们应当依靠神的大能</a:t>
            </a:r>
            <a:endParaRPr lang="en-US" altLang="zh-CN" dirty="0"/>
          </a:p>
          <a:p>
            <a:pPr lvl="2"/>
            <a:r>
              <a:rPr lang="zh-CN" altLang="en-US" dirty="0"/>
              <a:t>灵巧像蛇，驯良像鸽子</a:t>
            </a:r>
            <a:endParaRPr lang="en-US" altLang="zh-CN" dirty="0"/>
          </a:p>
          <a:p>
            <a:pPr lvl="2"/>
            <a:r>
              <a:rPr lang="zh-CN" altLang="en-US" dirty="0"/>
              <a:t>随时随处为基督作见证</a:t>
            </a:r>
            <a:endParaRPr lang="en-US" altLang="zh-CN" dirty="0"/>
          </a:p>
          <a:p>
            <a:pPr lvl="2"/>
            <a:r>
              <a:rPr lang="zh-CN" altLang="en-US" dirty="0"/>
              <a:t>忍耐到底必然得救</a:t>
            </a:r>
            <a:endParaRPr lang="en-US" altLang="zh-CN" dirty="0"/>
          </a:p>
          <a:p>
            <a:pPr lvl="2"/>
            <a:r>
              <a:rPr lang="zh-CN" altLang="en-US" dirty="0"/>
              <a:t>紧紧跟随基督的脚踪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10:16-25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16</a:t>
            </a:r>
            <a:r>
              <a:rPr lang="zh-CN" altLang="en-US" sz="2800" dirty="0"/>
              <a:t>“</a:t>
            </a:r>
            <a:r>
              <a:rPr lang="zh-CN" altLang="en-US" dirty="0"/>
              <a:t>我差你们去，如同羊进入狼群，所以你们要灵巧像蛇，驯良像鸽子。</a:t>
            </a:r>
            <a:r>
              <a:rPr lang="en-US" altLang="zh-CN" sz="2800" baseline="30000" dirty="0"/>
              <a:t>17</a:t>
            </a:r>
            <a:r>
              <a:rPr lang="zh-CN" altLang="en-US" dirty="0"/>
              <a:t>你们要防备人，因为他们要把你们交给公会，也要在会堂里鞭打你们；</a:t>
            </a:r>
            <a:r>
              <a:rPr lang="en-US" altLang="zh-CN" sz="2800" baseline="30000" dirty="0"/>
              <a:t>18</a:t>
            </a:r>
            <a:r>
              <a:rPr lang="zh-CN" altLang="en-US" dirty="0"/>
              <a:t>并且你们要为我的缘故被送到诸侯君王面前，对他们和外邦人作见证。</a:t>
            </a:r>
            <a:r>
              <a:rPr lang="en-US" altLang="zh-CN" sz="2800" baseline="30000" dirty="0"/>
              <a:t>19</a:t>
            </a:r>
            <a:r>
              <a:rPr lang="zh-CN" altLang="en-US" dirty="0"/>
              <a:t>你们被交的时候，不要思虑怎样说话，或说什么话。到那时候，必赐给你们当说的话，</a:t>
            </a:r>
            <a:r>
              <a:rPr lang="en-US" altLang="zh-CN" sz="2800" baseline="30000" dirty="0"/>
              <a:t>20</a:t>
            </a:r>
            <a:r>
              <a:rPr lang="zh-CN" altLang="en-US" dirty="0"/>
              <a:t>因为不是你们自己说的，乃是你们父的灵在你们里头说的。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10:16-25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21</a:t>
            </a:r>
            <a:r>
              <a:rPr lang="zh-CN" altLang="en-US" dirty="0"/>
              <a:t>弟兄要把弟兄，父亲要把儿子，送到死地；儿女要与父母为敌，害死他们。</a:t>
            </a:r>
            <a:r>
              <a:rPr lang="en-US" altLang="zh-CN" sz="2800" baseline="30000" dirty="0"/>
              <a:t>22</a:t>
            </a:r>
            <a:r>
              <a:rPr lang="zh-CN" altLang="en-US" dirty="0"/>
              <a:t>并且你们要为我的名被众人恨恶，惟有忍耐到底的必然得救。</a:t>
            </a:r>
            <a:r>
              <a:rPr lang="en-US" altLang="zh-CN" sz="2800" baseline="30000" dirty="0"/>
              <a:t>23</a:t>
            </a:r>
            <a:r>
              <a:rPr lang="zh-CN" altLang="en-US" dirty="0"/>
              <a:t>有人在这城里逼迫你们，就逃到那城里去。我实在告诉你们，以色列的城邑你们还没有走遍，人子就到了。</a:t>
            </a:r>
            <a:r>
              <a:rPr lang="en-US" altLang="zh-CN" sz="2800" baseline="30000" dirty="0"/>
              <a:t>24</a:t>
            </a:r>
            <a:r>
              <a:rPr lang="zh-CN" altLang="en-US" dirty="0"/>
              <a:t>学生不能高过先生，仆人不能高过主人。</a:t>
            </a:r>
            <a:r>
              <a:rPr lang="en-US" altLang="zh-CN" sz="2800" baseline="30000" dirty="0"/>
              <a:t>25</a:t>
            </a:r>
            <a:r>
              <a:rPr lang="zh-CN" altLang="en-US" dirty="0"/>
              <a:t>学生和先生一样，仆人和主人一样，也就罢了。人既骂家主是别西卜，何况他的家人呢？”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2417341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天国的样式：第二篇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zh-CN" altLang="en-US" dirty="0"/>
              <a:t>天国的扩张（太</a:t>
            </a:r>
            <a:r>
              <a:rPr lang="en-US" altLang="zh-CN" dirty="0"/>
              <a:t>8:1-11:1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80000"/>
              </a:lnSpc>
            </a:pPr>
            <a:r>
              <a:rPr lang="zh-CN" altLang="en-US" dirty="0"/>
              <a:t>叙事（太</a:t>
            </a:r>
            <a:r>
              <a:rPr lang="en-US" altLang="zh-CN" dirty="0"/>
              <a:t>8:1-10:4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第二篇讲论：使命与逼迫（太</a:t>
            </a:r>
            <a:r>
              <a:rPr lang="en-US" altLang="zh-CN" dirty="0"/>
              <a:t>10:5-11:1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差遣（太</a:t>
            </a:r>
            <a:r>
              <a:rPr lang="en-US" altLang="zh-CN" dirty="0"/>
              <a:t>10:5-15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>
                <a:solidFill>
                  <a:srgbClr val="FFC000"/>
                </a:solidFill>
              </a:rPr>
              <a:t>对未来苦难的警告（太</a:t>
            </a:r>
            <a:r>
              <a:rPr lang="en-US" altLang="zh-CN" dirty="0">
                <a:solidFill>
                  <a:srgbClr val="FFC000"/>
                </a:solidFill>
              </a:rPr>
              <a:t>10:16-25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151CB0-429E-4434-AEAB-E2CFCEC7A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概览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C83D26-AF06-4591-A55A-04626E42E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对未来苦难的警告</a:t>
            </a:r>
            <a:endParaRPr lang="en-US" altLang="zh-CN" dirty="0"/>
          </a:p>
          <a:p>
            <a:pPr lvl="1"/>
            <a:r>
              <a:rPr lang="zh-CN" altLang="en-US" dirty="0"/>
              <a:t>门徒为什么会遭遇逼迫？</a:t>
            </a:r>
            <a:endParaRPr lang="en-US" altLang="zh-CN" dirty="0"/>
          </a:p>
          <a:p>
            <a:pPr lvl="1"/>
            <a:r>
              <a:rPr lang="zh-CN" altLang="en-US" dirty="0"/>
              <a:t>谁是逼迫者？</a:t>
            </a:r>
            <a:endParaRPr lang="en-US" altLang="zh-CN" dirty="0"/>
          </a:p>
          <a:p>
            <a:pPr lvl="1"/>
            <a:r>
              <a:rPr lang="zh-CN" altLang="en-US" dirty="0"/>
              <a:t>逼迫者会怎么做？</a:t>
            </a:r>
            <a:endParaRPr lang="en-US" altLang="zh-CN" dirty="0"/>
          </a:p>
          <a:p>
            <a:pPr lvl="1"/>
            <a:r>
              <a:rPr lang="zh-CN" altLang="en-US" dirty="0"/>
              <a:t>门徒的依靠是什么？</a:t>
            </a:r>
            <a:endParaRPr lang="en-US" altLang="zh-CN" dirty="0"/>
          </a:p>
          <a:p>
            <a:pPr lvl="1"/>
            <a:r>
              <a:rPr lang="zh-CN" altLang="en-US" dirty="0"/>
              <a:t>门徒应该如何行？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23607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81733F-4280-4246-B298-EE2F8E8C9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对未来苦难的警告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B75F2B-4FAC-4665-AD10-F723A30F8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门徒为什么会遭遇逼迫？</a:t>
            </a:r>
            <a:endParaRPr lang="en-US" altLang="zh-CN" dirty="0"/>
          </a:p>
          <a:p>
            <a:pPr lvl="1"/>
            <a:r>
              <a:rPr lang="zh-CN" altLang="en-US" dirty="0"/>
              <a:t>如羊进入狼群：这是国度的争战</a:t>
            </a:r>
            <a:endParaRPr lang="en-US" altLang="zh-CN" dirty="0"/>
          </a:p>
          <a:p>
            <a:pPr lvl="1"/>
            <a:r>
              <a:rPr lang="zh-CN" altLang="en-US" dirty="0"/>
              <a:t>为了耶稣基督</a:t>
            </a:r>
            <a:endParaRPr lang="en-US" altLang="zh-CN" dirty="0"/>
          </a:p>
          <a:p>
            <a:pPr lvl="2"/>
            <a:r>
              <a:rPr lang="zh-CN" altLang="en-US" dirty="0"/>
              <a:t>并且你们要为我的缘故被送到诸侯君王面前</a:t>
            </a:r>
            <a:endParaRPr lang="en-US" altLang="zh-CN" dirty="0"/>
          </a:p>
          <a:p>
            <a:pPr lvl="2"/>
            <a:r>
              <a:rPr lang="zh-CN" altLang="en-US" dirty="0"/>
              <a:t>并且你们要为我的名被众人恨恶</a:t>
            </a:r>
            <a:endParaRPr lang="en-US" altLang="zh-CN" dirty="0"/>
          </a:p>
          <a:p>
            <a:pPr lvl="2"/>
            <a:r>
              <a:rPr lang="zh-CN" altLang="en-US" dirty="0"/>
              <a:t>人既骂家主是别西卜，何况他的家人呢？</a:t>
            </a:r>
            <a:endParaRPr lang="en-US" altLang="zh-CN" dirty="0"/>
          </a:p>
          <a:p>
            <a:pPr lvl="1"/>
            <a:r>
              <a:rPr lang="zh-CN" altLang="en-US" dirty="0"/>
              <a:t>为了福音的使命</a:t>
            </a:r>
            <a:endParaRPr lang="en-US" altLang="zh-CN" dirty="0"/>
          </a:p>
          <a:p>
            <a:pPr lvl="2"/>
            <a:r>
              <a:rPr lang="zh-CN" altLang="en-US" dirty="0"/>
              <a:t>我差你们去</a:t>
            </a:r>
            <a:endParaRPr lang="en-US" altLang="zh-CN" dirty="0"/>
          </a:p>
          <a:p>
            <a:pPr lvl="2"/>
            <a:r>
              <a:rPr lang="zh-CN" altLang="en-US" dirty="0"/>
              <a:t>对他们和外邦人作见证</a:t>
            </a:r>
          </a:p>
        </p:txBody>
      </p:sp>
    </p:spTree>
    <p:extLst>
      <p:ext uri="{BB962C8B-B14F-4D97-AF65-F5344CB8AC3E}">
        <p14:creationId xmlns:p14="http://schemas.microsoft.com/office/powerpoint/2010/main" val="84269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2DC9A0-BE3A-4CE8-B987-1AAA9A00F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对未来苦难的警告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BC28077-947A-4F6F-8B70-762477234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谁是逼迫者？</a:t>
            </a:r>
            <a:endParaRPr lang="en-US" altLang="zh-CN" dirty="0"/>
          </a:p>
          <a:p>
            <a:pPr lvl="1"/>
            <a:r>
              <a:rPr lang="zh-CN" altLang="en-US" dirty="0"/>
              <a:t>犹太人对基督徒的逼迫</a:t>
            </a:r>
            <a:endParaRPr lang="en-US" altLang="zh-CN" dirty="0"/>
          </a:p>
          <a:p>
            <a:pPr lvl="2"/>
            <a:r>
              <a:rPr lang="zh-CN" altLang="en-US" dirty="0"/>
              <a:t>因为他们要把你们交给公会</a:t>
            </a:r>
            <a:endParaRPr lang="en-US" altLang="zh-CN" dirty="0"/>
          </a:p>
          <a:p>
            <a:pPr lvl="1"/>
            <a:r>
              <a:rPr lang="zh-CN" altLang="en-US" dirty="0"/>
              <a:t>外邦人对基督徒的逼迫</a:t>
            </a:r>
            <a:endParaRPr lang="en-US" altLang="zh-CN" dirty="0"/>
          </a:p>
          <a:p>
            <a:pPr lvl="2"/>
            <a:r>
              <a:rPr lang="en-US" altLang="zh-CN" dirty="0"/>
              <a:t>……</a:t>
            </a:r>
            <a:r>
              <a:rPr lang="zh-CN" altLang="en-US" dirty="0"/>
              <a:t>被送到诸侯君王面前</a:t>
            </a:r>
            <a:endParaRPr lang="en-US" altLang="zh-CN" dirty="0"/>
          </a:p>
          <a:p>
            <a:pPr lvl="1"/>
            <a:r>
              <a:rPr lang="zh-CN" altLang="en-US" dirty="0"/>
              <a:t>家人对基督徒的逼迫</a:t>
            </a:r>
            <a:endParaRPr lang="en-US" altLang="zh-CN" dirty="0"/>
          </a:p>
          <a:p>
            <a:pPr lvl="2"/>
            <a:r>
              <a:rPr lang="zh-CN" altLang="en-US" dirty="0"/>
              <a:t>弟兄要把弟兄，父亲要把儿子，送到死地</a:t>
            </a:r>
            <a:endParaRPr lang="en-US" altLang="zh-CN" dirty="0"/>
          </a:p>
          <a:p>
            <a:pPr lvl="2"/>
            <a:r>
              <a:rPr lang="zh-CN" altLang="en-US" dirty="0"/>
              <a:t>儿女要与父母为敌</a:t>
            </a:r>
            <a:endParaRPr lang="en-US" altLang="zh-CN" dirty="0"/>
          </a:p>
          <a:p>
            <a:pPr lvl="1"/>
            <a:r>
              <a:rPr lang="zh-CN" altLang="en-US" dirty="0"/>
              <a:t>其他所有敌挡福音的人</a:t>
            </a:r>
            <a:endParaRPr lang="en-US" altLang="zh-CN" dirty="0"/>
          </a:p>
          <a:p>
            <a:pPr lvl="2"/>
            <a:r>
              <a:rPr lang="zh-CN" altLang="en-US" dirty="0"/>
              <a:t>并且你们要为我的名被众人恨恶</a:t>
            </a:r>
            <a:endParaRPr lang="en-US" altLang="zh-CN" dirty="0"/>
          </a:p>
          <a:p>
            <a:pPr lvl="2"/>
            <a:r>
              <a:rPr lang="zh-CN" altLang="en-US" dirty="0"/>
              <a:t>有人在这城里逼迫你们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10413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34C85D-3BCF-4511-9D24-7FD72A0B0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对未来苦难的警告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FD24D41-3DBC-4B62-B450-116C5D895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逼迫者会怎么做？</a:t>
            </a:r>
            <a:endParaRPr lang="en-US" altLang="zh-CN" dirty="0"/>
          </a:p>
          <a:p>
            <a:pPr lvl="1"/>
            <a:r>
              <a:rPr lang="zh-CN" altLang="en-US" dirty="0"/>
              <a:t>也要在会堂里鞭打你们</a:t>
            </a:r>
            <a:endParaRPr lang="en-US" altLang="zh-CN" dirty="0"/>
          </a:p>
          <a:p>
            <a:pPr lvl="1"/>
            <a:r>
              <a:rPr lang="zh-CN" altLang="en-US" dirty="0"/>
              <a:t>被送到诸侯君王面前</a:t>
            </a:r>
            <a:endParaRPr lang="en-US" altLang="zh-CN" dirty="0"/>
          </a:p>
          <a:p>
            <a:pPr lvl="1"/>
            <a:r>
              <a:rPr lang="en-US" altLang="zh-CN" dirty="0"/>
              <a:t>……</a:t>
            </a:r>
            <a:r>
              <a:rPr lang="zh-CN" altLang="en-US" dirty="0"/>
              <a:t>送到死地</a:t>
            </a:r>
            <a:r>
              <a:rPr lang="en-US" altLang="zh-CN" dirty="0"/>
              <a:t>……</a:t>
            </a:r>
            <a:r>
              <a:rPr lang="zh-CN" altLang="en-US" dirty="0"/>
              <a:t>害死他们</a:t>
            </a:r>
            <a:endParaRPr lang="en-US" altLang="zh-CN" dirty="0"/>
          </a:p>
          <a:p>
            <a:pPr lvl="1"/>
            <a:r>
              <a:rPr lang="zh-CN" altLang="en-US" dirty="0"/>
              <a:t>被众人恨恶</a:t>
            </a:r>
            <a:endParaRPr lang="en-US" altLang="zh-CN" dirty="0"/>
          </a:p>
          <a:p>
            <a:pPr lvl="1"/>
            <a:r>
              <a:rPr lang="zh-CN" altLang="en-US" dirty="0"/>
              <a:t>逼迫你们</a:t>
            </a:r>
            <a:endParaRPr lang="en-US" altLang="zh-CN" dirty="0"/>
          </a:p>
          <a:p>
            <a:pPr lvl="1"/>
            <a:r>
              <a:rPr lang="zh-CN" altLang="en-US" dirty="0"/>
              <a:t>骂家主是别西卜</a:t>
            </a:r>
          </a:p>
        </p:txBody>
      </p:sp>
    </p:spTree>
    <p:extLst>
      <p:ext uri="{BB962C8B-B14F-4D97-AF65-F5344CB8AC3E}">
        <p14:creationId xmlns:p14="http://schemas.microsoft.com/office/powerpoint/2010/main" val="87079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AAA930-9EFE-455B-8176-B6A916385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对未来苦难的警告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FAFD22-2C52-493C-8094-A19ABB0CA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门徒的依靠是什么？</a:t>
            </a:r>
            <a:endParaRPr lang="en-US" altLang="zh-CN" dirty="0"/>
          </a:p>
          <a:p>
            <a:pPr lvl="1"/>
            <a:r>
              <a:rPr lang="zh-CN" altLang="en-US" dirty="0"/>
              <a:t>圣父</a:t>
            </a:r>
            <a:endParaRPr lang="en-US" altLang="zh-CN" dirty="0"/>
          </a:p>
          <a:p>
            <a:pPr lvl="2"/>
            <a:r>
              <a:rPr lang="zh-CN" altLang="en-US" dirty="0"/>
              <a:t>我差你们去（耶稣乃是被天父所差遣）</a:t>
            </a:r>
            <a:endParaRPr lang="en-US" altLang="zh-CN" dirty="0"/>
          </a:p>
          <a:p>
            <a:pPr lvl="2"/>
            <a:r>
              <a:rPr lang="zh-CN" altLang="en-US" dirty="0"/>
              <a:t>你们父的灵（约</a:t>
            </a:r>
            <a:r>
              <a:rPr lang="en-US" altLang="zh-CN" dirty="0"/>
              <a:t>14:16-17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圣子</a:t>
            </a:r>
            <a:endParaRPr lang="en-US" altLang="zh-CN" dirty="0"/>
          </a:p>
          <a:p>
            <a:pPr lvl="2"/>
            <a:r>
              <a:rPr lang="zh-CN" altLang="en-US" dirty="0"/>
              <a:t>我差你们去（我们乃是被耶稣所差遣）</a:t>
            </a:r>
            <a:endParaRPr lang="en-US" altLang="zh-CN" dirty="0"/>
          </a:p>
          <a:p>
            <a:pPr lvl="2"/>
            <a:r>
              <a:rPr lang="zh-CN" altLang="en-US" dirty="0"/>
              <a:t>学生不能高过先生（可</a:t>
            </a:r>
            <a:r>
              <a:rPr lang="en-US" altLang="zh-CN" dirty="0"/>
              <a:t>10:38-39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圣灵</a:t>
            </a:r>
            <a:endParaRPr lang="en-US" altLang="zh-CN" dirty="0"/>
          </a:p>
          <a:p>
            <a:pPr lvl="2"/>
            <a:r>
              <a:rPr lang="zh-CN" altLang="en-US" dirty="0"/>
              <a:t>乃是你们父的灵在你们里头说的（约</a:t>
            </a:r>
            <a:r>
              <a:rPr lang="en-US" altLang="zh-CN" dirty="0"/>
              <a:t>14:26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惟有忍耐到底的必然得救（加</a:t>
            </a:r>
            <a:r>
              <a:rPr lang="en-US" altLang="zh-CN" dirty="0"/>
              <a:t>5:22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464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20012</TotalTime>
  <Words>866</Words>
  <Application>Microsoft Office PowerPoint</Application>
  <PresentationFormat>全屏显示(4:3)</PresentationFormat>
  <Paragraphs>92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微软雅黑</vt:lpstr>
      <vt:lpstr>Arial</vt:lpstr>
      <vt:lpstr>Calibri</vt:lpstr>
      <vt:lpstr>Office 主题</vt:lpstr>
      <vt:lpstr>马太福音 10:16-25</vt:lpstr>
      <vt:lpstr>马太福音 10:16-25</vt:lpstr>
      <vt:lpstr>马太福音 10:16-25</vt:lpstr>
      <vt:lpstr>天国的样式：第二篇</vt:lpstr>
      <vt:lpstr>概览</vt:lpstr>
      <vt:lpstr>对未来苦难的警告</vt:lpstr>
      <vt:lpstr>对未来苦难的警告</vt:lpstr>
      <vt:lpstr>对未来苦难的警告</vt:lpstr>
      <vt:lpstr>对未来苦难的警告</vt:lpstr>
      <vt:lpstr>对未来苦难的警告</vt:lpstr>
      <vt:lpstr>对未来苦难的警告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1257</cp:revision>
  <dcterms:modified xsi:type="dcterms:W3CDTF">2019-07-21T00:28:30Z</dcterms:modified>
</cp:coreProperties>
</file>