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85" r:id="rId5"/>
    <p:sldId id="268" r:id="rId6"/>
    <p:sldId id="286" r:id="rId7"/>
    <p:sldId id="282" r:id="rId8"/>
    <p:sldId id="281" r:id="rId9"/>
    <p:sldId id="294" r:id="rId10"/>
    <p:sldId id="295" r:id="rId11"/>
    <p:sldId id="303" r:id="rId12"/>
    <p:sldId id="308" r:id="rId13"/>
    <p:sldId id="258" r:id="rId14"/>
    <p:sldId id="297" r:id="rId15"/>
    <p:sldId id="279" r:id="rId16"/>
    <p:sldId id="283" r:id="rId17"/>
    <p:sldId id="296" r:id="rId18"/>
    <p:sldId id="30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7C80"/>
    <a:srgbClr val="00CC99"/>
    <a:srgbClr val="6666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浅色样式 2 - 强调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3B7D232D-7CD3-4CE8-9F64-CD8AC0A8F086}">
      <dgm:prSet phldrT="[文本]" phldr="0" custT="1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/>
            <a:t>神</a:t>
          </a:r>
          <a:endParaRPr lang="zh-CN" altLang="en-US" sz="3700"/>
        </a:p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/>
            <a:t>（惟独祂被尊崇）</a:t>
          </a:r>
          <a:r>
            <a:rPr lang="zh-CN" altLang="en-US" sz="3200"/>
            <a:t/>
          </a:r>
          <a:endParaRPr lang="zh-CN" altLang="en-US" sz="3200"/>
        </a:p>
      </dgm:t>
    </dgm:pt>
    <dgm:pt modelId="{C7F2A52F-E9AF-4FE6-B5CD-C166BF0ADD11}" cxnId="{AA713291-A1DF-489C-B0A8-0638CBEEC623}" type="parTrans">
      <dgm:prSet/>
      <dgm:spPr/>
      <dgm:t>
        <a:bodyPr/>
        <a:p>
          <a:endParaRPr lang="zh-CN" altLang="en-US"/>
        </a:p>
      </dgm:t>
    </dgm:pt>
    <dgm:pt modelId="{30BC1A13-A670-40BD-AA58-D31C951E8C01}" cxnId="{AA713291-A1DF-489C-B0A8-0638CBEEC623}" type="sibTrans">
      <dgm:prSet/>
      <dgm:spPr/>
      <dgm:t>
        <a:bodyPr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义人</a:t>
          </a:r>
          <a:r>
            <a:rPr lang="zh-CN" altLang="en-US"/>
            <a:t>（蒙福）</a:t>
          </a:r>
          <a:r>
            <a:rPr lang="zh-CN" altLang="en-US"/>
            <a:t/>
          </a:r>
          <a:endParaRPr lang="zh-CN" altLang="en-US"/>
        </a:p>
      </dgm:t>
    </dgm:pt>
    <dgm:pt modelId="{76E20547-2B14-46FF-8876-56FF1C0E3AD3}" cxnId="{76E5BADD-A55D-43A8-A98F-A26119B3F1E4}" type="parTrans">
      <dgm:prSet/>
      <dgm:spPr/>
      <dgm:t>
        <a:bodyPr/>
        <a:p>
          <a:endParaRPr lang="zh-CN" altLang="en-US"/>
        </a:p>
      </dgm:t>
    </dgm:pt>
    <dgm:pt modelId="{5D0F8D1F-49D5-4EDC-83FB-B27D620915A5}" cxnId="{76E5BADD-A55D-43A8-A98F-A26119B3F1E4}" type="sibTrans">
      <dgm:prSet/>
      <dgm:spPr/>
      <dgm:t>
        <a:bodyPr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4D249092-DA8C-4681-AA9C-207F2DFD3154}" type="pres">
      <dgm:prSet presAssocID="{3B7D232D-7CD3-4CE8-9F64-CD8AC0A8F086}" presName="centerShape" presStyleLbl="vennNode1" presStyleIdx="0" presStyleCnt="2"/>
      <dgm:spPr/>
    </dgm:pt>
    <dgm:pt modelId="{5BB31F2C-9F6F-461E-B8AE-DAD63322F779}" type="pres">
      <dgm:prSet presAssocID="{82717C1F-66C6-4A94-9A71-62F2105F77AB}" presName="node" presStyleLbl="vennNode1" presStyleIdx="1" presStyleCnt="2">
        <dgm:presLayoutVars>
          <dgm:bulletEnabled val="1"/>
        </dgm:presLayoutVars>
      </dgm:prSet>
      <dgm:spPr/>
    </dgm:pt>
  </dgm:ptLst>
  <dgm:cxnLst>
    <dgm:cxn modelId="{AA713291-A1DF-489C-B0A8-0638CBEEC623}" srcId="{08DCCA84-845D-4AFA-B5C9-F6524C28B363}" destId="{3B7D232D-7CD3-4CE8-9F64-CD8AC0A8F086}" srcOrd="0" destOrd="0" parTransId="{C7F2A52F-E9AF-4FE6-B5CD-C166BF0ADD11}" sibTransId="{30BC1A13-A670-40BD-AA58-D31C951E8C01}"/>
    <dgm:cxn modelId="{76E5BADD-A55D-43A8-A98F-A26119B3F1E4}" srcId="{3B7D232D-7CD3-4CE8-9F64-CD8AC0A8F086}" destId="{82717C1F-66C6-4A94-9A71-62F2105F77AB}" srcOrd="0" destOrd="0" parTransId="{76E20547-2B14-46FF-8876-56FF1C0E3AD3}" sibTransId="{5D0F8D1F-49D5-4EDC-83FB-B27D620915A5}"/>
    <dgm:cxn modelId="{2122890A-1A86-450D-B733-9A601853CDB1}" type="presOf" srcId="{08DCCA84-845D-4AFA-B5C9-F6524C28B363}" destId="{C397CB15-7790-4F1A-896D-7552F2F7F294}" srcOrd="0" destOrd="0" presId="urn:microsoft.com/office/officeart/2005/8/layout/radial3"/>
    <dgm:cxn modelId="{6D7AFA6E-9F0D-40D1-B578-30A9294810B4}" type="presParOf" srcId="{C397CB15-7790-4F1A-896D-7552F2F7F294}" destId="{947B5A56-686A-4842-A85E-F213490D2A53}" srcOrd="0" destOrd="0" presId="urn:microsoft.com/office/officeart/2005/8/layout/radial3"/>
    <dgm:cxn modelId="{3DFAE43A-5464-49B3-95DF-BBEC140783C1}" type="presParOf" srcId="{947B5A56-686A-4842-A85E-F213490D2A53}" destId="{4D249092-DA8C-4681-AA9C-207F2DFD3154}" srcOrd="0" destOrd="0" presId="urn:microsoft.com/office/officeart/2005/8/layout/radial3"/>
    <dgm:cxn modelId="{AC293BAD-6B9F-46E8-94E2-075C35F41666}" type="presOf" srcId="{3B7D232D-7CD3-4CE8-9F64-CD8AC0A8F086}" destId="{4D249092-DA8C-4681-AA9C-207F2DFD3154}" srcOrd="0" destOrd="0" presId="urn:microsoft.com/office/officeart/2005/8/layout/radial3"/>
    <dgm:cxn modelId="{74DB2268-D181-4650-A3FD-AEE4A1A0CFF4}" type="presParOf" srcId="{947B5A56-686A-4842-A85E-F213490D2A53}" destId="{5BB31F2C-9F6F-461E-B8AE-DAD63322F779}" srcOrd="1" destOrd="0" presId="urn:microsoft.com/office/officeart/2005/8/layout/radial3"/>
    <dgm:cxn modelId="{1BA51D37-7604-4128-A258-CD2D1D332423}" type="presOf" srcId="{82717C1F-66C6-4A94-9A71-62F2105F77AB}" destId="{5BB31F2C-9F6F-461E-B8AE-DAD63322F779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恶人</a:t>
          </a:r>
          <a:r>
            <a:rPr lang="zh-CN" altLang="en-US"/>
            <a:t>（受罚）</a:t>
          </a:r>
          <a:r>
            <a:rPr lang="zh-CN" altLang="en-US"/>
            <a:t/>
          </a:r>
          <a:endParaRPr lang="zh-CN" altLang="en-US"/>
        </a:p>
      </dgm:t>
    </dgm:pt>
    <dgm:pt modelId="{76E20547-2B14-46FF-8876-56FF1C0E3AD3}" cxnId="{FB71B7F6-B567-4366-B410-6BCEC70FCBCA}" type="parTrans">
      <dgm:prSet/>
      <dgm:spPr/>
      <dgm:t>
        <a:bodyPr/>
        <a:p>
          <a:endParaRPr lang="zh-CN" altLang="en-US"/>
        </a:p>
      </dgm:t>
    </dgm:pt>
    <dgm:pt modelId="{5D0F8D1F-49D5-4EDC-83FB-B27D620915A5}" cxnId="{FB71B7F6-B567-4366-B410-6BCEC70FCBCA}" type="sibTrans">
      <dgm:prSet/>
      <dgm:spPr/>
      <dgm:t>
        <a:bodyPr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FB71B7F6-B567-4366-B410-6BCEC70FCBCA}" srcId="{08DCCA84-845D-4AFA-B5C9-F6524C28B363}" destId="{82717C1F-66C6-4A94-9A71-62F2105F77AB}" srcOrd="0" destOrd="0" parTransId="{76E20547-2B14-46FF-8876-56FF1C0E3AD3}" sibTransId="{5D0F8D1F-49D5-4EDC-83FB-B27D620915A5}"/>
    <dgm:cxn modelId="{53631BBC-4593-467E-80B4-481AD3D65B43}" type="presOf" srcId="{08DCCA84-845D-4AFA-B5C9-F6524C28B363}" destId="{C397CB15-7790-4F1A-896D-7552F2F7F294}" srcOrd="0" destOrd="0" presId="urn:microsoft.com/office/officeart/2005/8/layout/radial3"/>
    <dgm:cxn modelId="{3A2BB886-0EC6-46B1-A3D4-A2EA7550664C}" type="presParOf" srcId="{C397CB15-7790-4F1A-896D-7552F2F7F294}" destId="{947B5A56-686A-4842-A85E-F213490D2A53}" srcOrd="0" destOrd="0" presId="urn:microsoft.com/office/officeart/2005/8/layout/radial3"/>
    <dgm:cxn modelId="{DCFFF9D8-C3EF-41AD-A2BC-0901C370056A}" type="presParOf" srcId="{947B5A56-686A-4842-A85E-F213490D2A53}" destId="{084F7028-6403-49B5-9C8A-6CE89764A3BB}" srcOrd="0" destOrd="0" presId="urn:microsoft.com/office/officeart/2005/8/layout/radial3"/>
    <dgm:cxn modelId="{28BABF72-BBC3-4F02-A267-4211438952B0}" type="presOf" srcId="{82717C1F-66C6-4A94-9A71-62F2105F77AB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偶像</a:t>
          </a:r>
          <a:r>
            <a:rPr lang="zh-CN" altLang="en-US"/>
            <a:t>（废弃）</a:t>
          </a:r>
          <a:r>
            <a:rPr lang="zh-CN" altLang="en-US"/>
            <a:t/>
          </a:r>
          <a:endParaRPr lang="zh-CN" altLang="en-US"/>
        </a:p>
      </dgm:t>
    </dgm:pt>
    <dgm:pt modelId="{76E20547-2B14-46FF-8876-56FF1C0E3AD3}" cxnId="{DCA47863-EB67-4320-B892-9219E1756151}" type="parTrans">
      <dgm:prSet/>
      <dgm:spPr/>
      <dgm:t>
        <a:bodyPr/>
        <a:p>
          <a:endParaRPr lang="zh-CN" altLang="en-US"/>
        </a:p>
      </dgm:t>
    </dgm:pt>
    <dgm:pt modelId="{5D0F8D1F-49D5-4EDC-83FB-B27D620915A5}" cxnId="{DCA47863-EB67-4320-B892-9219E1756151}" type="sibTrans">
      <dgm:prSet/>
      <dgm:spPr/>
      <dgm:t>
        <a:bodyPr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DCA47863-EB67-4320-B892-9219E1756151}" srcId="{08DCCA84-845D-4AFA-B5C9-F6524C28B363}" destId="{82717C1F-66C6-4A94-9A71-62F2105F77AB}" srcOrd="0" destOrd="0" parTransId="{76E20547-2B14-46FF-8876-56FF1C0E3AD3}" sibTransId="{5D0F8D1F-49D5-4EDC-83FB-B27D620915A5}"/>
    <dgm:cxn modelId="{8B784DB9-B749-4BDA-9CD7-FEFE3450C990}" type="presOf" srcId="{08DCCA84-845D-4AFA-B5C9-F6524C28B363}" destId="{C397CB15-7790-4F1A-896D-7552F2F7F294}" srcOrd="0" destOrd="0" presId="urn:microsoft.com/office/officeart/2005/8/layout/radial3"/>
    <dgm:cxn modelId="{B71F2501-B9F2-4B5C-A3FE-319B4DA15517}" type="presParOf" srcId="{C397CB15-7790-4F1A-896D-7552F2F7F294}" destId="{947B5A56-686A-4842-A85E-F213490D2A53}" srcOrd="0" destOrd="0" presId="urn:microsoft.com/office/officeart/2005/8/layout/radial3"/>
    <dgm:cxn modelId="{A518528F-1B59-4A16-9A1C-CD1DA4BBCF86}" type="presParOf" srcId="{947B5A56-686A-4842-A85E-F213490D2A53}" destId="{084F7028-6403-49B5-9C8A-6CE89764A3BB}" srcOrd="0" destOrd="0" presId="urn:microsoft.com/office/officeart/2005/8/layout/radial3"/>
    <dgm:cxn modelId="{B3AA9971-47E7-48E8-B3CA-A6867030AB32}" type="presOf" srcId="{82717C1F-66C6-4A94-9A71-62F2105F77AB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3B7D232D-7CD3-4CE8-9F64-CD8AC0A8F086}">
      <dgm:prSet phldrT="[文本]" phldr="0" custT="1"/>
      <dgm:spPr/>
      <dgm:t>
        <a:bodyPr vert="horz" wrap="square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/>
            <a:t>神</a:t>
          </a:r>
          <a:endParaRPr lang="zh-CN" altLang="en-US" sz="3700"/>
        </a:p>
      </dgm:t>
    </dgm:pt>
    <dgm:pt modelId="{C7F2A52F-E9AF-4FE6-B5CD-C166BF0ADD11}" cxnId="{BA060935-C9A1-4F35-BE5E-6F2A9F60E367}" type="parTrans">
      <dgm:prSet/>
      <dgm:spPr/>
      <dgm:t>
        <a:bodyPr/>
        <a:p>
          <a:endParaRPr lang="zh-CN" altLang="en-US"/>
        </a:p>
      </dgm:t>
    </dgm:pt>
    <dgm:pt modelId="{30BC1A13-A670-40BD-AA58-D31C951E8C01}" cxnId="{BA060935-C9A1-4F35-BE5E-6F2A9F60E367}" type="sibTrans">
      <dgm:prSet/>
      <dgm:spPr/>
      <dgm:t>
        <a:bodyPr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4D249092-DA8C-4681-AA9C-207F2DFD3154}" type="pres">
      <dgm:prSet presAssocID="{3B7D232D-7CD3-4CE8-9F64-CD8AC0A8F086}" presName="centerShape" presStyleLbl="vennNode1" presStyleIdx="0" presStyleCnt="1"/>
      <dgm:spPr/>
    </dgm:pt>
  </dgm:ptLst>
  <dgm:cxnLst>
    <dgm:cxn modelId="{BA060935-C9A1-4F35-BE5E-6F2A9F60E367}" srcId="{08DCCA84-845D-4AFA-B5C9-F6524C28B363}" destId="{3B7D232D-7CD3-4CE8-9F64-CD8AC0A8F086}" srcOrd="0" destOrd="0" parTransId="{C7F2A52F-E9AF-4FE6-B5CD-C166BF0ADD11}" sibTransId="{30BC1A13-A670-40BD-AA58-D31C951E8C01}"/>
    <dgm:cxn modelId="{1A55A329-AF46-4E9E-BEF6-CC44C657AC86}" type="presOf" srcId="{08DCCA84-845D-4AFA-B5C9-F6524C28B363}" destId="{C397CB15-7790-4F1A-896D-7552F2F7F294}" srcOrd="0" destOrd="0" presId="urn:microsoft.com/office/officeart/2005/8/layout/radial3"/>
    <dgm:cxn modelId="{21EE8EFD-FB94-4278-8545-AC7580820C2C}" type="presParOf" srcId="{C397CB15-7790-4F1A-896D-7552F2F7F294}" destId="{947B5A56-686A-4842-A85E-F213490D2A53}" srcOrd="0" destOrd="0" presId="urn:microsoft.com/office/officeart/2005/8/layout/radial3"/>
    <dgm:cxn modelId="{39CCB860-672E-4F43-9820-3E2BD7BAD7C9}" type="presParOf" srcId="{947B5A56-686A-4842-A85E-F213490D2A53}" destId="{4D249092-DA8C-4681-AA9C-207F2DFD3154}" srcOrd="0" destOrd="0" presId="urn:microsoft.com/office/officeart/2005/8/layout/radial3"/>
    <dgm:cxn modelId="{61ACBBCD-BB22-4491-B67C-322249030FF5}" type="presOf" srcId="{3B7D232D-7CD3-4CE8-9F64-CD8AC0A8F086}" destId="{4D249092-DA8C-4681-AA9C-207F2DFD3154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3500"/>
          </a:lvl1pPr>
          <a:lvl2pPr marL="228600" indent="-228600" algn="ctr">
            <a:defRPr sz="2700"/>
          </a:lvl2pPr>
          <a:lvl3pPr marL="457200" indent="-228600" algn="ctr">
            <a:defRPr sz="2700"/>
          </a:lvl3pPr>
          <a:lvl4pPr marL="685800" indent="-228600" algn="ctr">
            <a:defRPr sz="2700"/>
          </a:lvl4pPr>
          <a:lvl5pPr marL="914400" indent="-228600" algn="ctr">
            <a:defRPr sz="2700"/>
          </a:lvl5pPr>
          <a:lvl6pPr marL="1143000" indent="-228600" algn="ctr">
            <a:defRPr sz="2700"/>
          </a:lvl6pPr>
          <a:lvl7pPr marL="1371600" indent="-228600" algn="ctr">
            <a:defRPr sz="2700"/>
          </a:lvl7pPr>
          <a:lvl8pPr marL="1600200" indent="-228600" algn="ctr">
            <a:defRPr sz="2700"/>
          </a:lvl8pPr>
          <a:lvl9pPr marL="1828800" indent="-228600" algn="ctr">
            <a:defRPr sz="2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义人</a:t>
          </a:r>
          <a:endParaRPr lang="zh-CN" altLang="en-US"/>
        </a:p>
      </dgm:t>
    </dgm:pt>
    <dgm:pt modelId="{76E20547-2B14-46FF-8876-56FF1C0E3AD3}" cxnId="{61F78085-A49B-4B6B-AE16-BEB6471818F9}" type="parTrans">
      <dgm:prSet/>
      <dgm:spPr/>
      <dgm:t>
        <a:bodyPr/>
        <a:p>
          <a:endParaRPr lang="zh-CN" altLang="en-US"/>
        </a:p>
      </dgm:t>
    </dgm:pt>
    <dgm:pt modelId="{5D0F8D1F-49D5-4EDC-83FB-B27D620915A5}" cxnId="{61F78085-A49B-4B6B-AE16-BEB6471818F9}" type="sibTrans">
      <dgm:prSet/>
      <dgm:spPr/>
      <dgm:t>
        <a:bodyPr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61F78085-A49B-4B6B-AE16-BEB6471818F9}" srcId="{08DCCA84-845D-4AFA-B5C9-F6524C28B363}" destId="{82717C1F-66C6-4A94-9A71-62F2105F77AB}" srcOrd="0" destOrd="0" parTransId="{76E20547-2B14-46FF-8876-56FF1C0E3AD3}" sibTransId="{5D0F8D1F-49D5-4EDC-83FB-B27D620915A5}"/>
    <dgm:cxn modelId="{32C1998D-DE21-4208-96F0-152F391A03EE}" type="presOf" srcId="{08DCCA84-845D-4AFA-B5C9-F6524C28B363}" destId="{C397CB15-7790-4F1A-896D-7552F2F7F294}" srcOrd="0" destOrd="0" presId="urn:microsoft.com/office/officeart/2005/8/layout/radial3"/>
    <dgm:cxn modelId="{C33C8D00-7FD3-4F56-8953-5A428B2AA220}" type="presParOf" srcId="{C397CB15-7790-4F1A-896D-7552F2F7F294}" destId="{947B5A56-686A-4842-A85E-F213490D2A53}" srcOrd="0" destOrd="0" presId="urn:microsoft.com/office/officeart/2005/8/layout/radial3"/>
    <dgm:cxn modelId="{5CFC39FA-042D-4CB6-9154-1527CCD01B8A}" type="presParOf" srcId="{947B5A56-686A-4842-A85E-F213490D2A53}" destId="{084F7028-6403-49B5-9C8A-6CE89764A3BB}" srcOrd="0" destOrd="0" presId="urn:microsoft.com/office/officeart/2005/8/layout/radial3"/>
    <dgm:cxn modelId="{4FDD3A05-09DB-4D8C-9DD9-631F7153F70C}" type="presOf" srcId="{82717C1F-66C6-4A94-9A71-62F2105F77AB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3500"/>
          </a:lvl1pPr>
          <a:lvl2pPr marL="228600" indent="-228600" algn="ctr">
            <a:defRPr sz="2700"/>
          </a:lvl2pPr>
          <a:lvl3pPr marL="457200" indent="-228600" algn="ctr">
            <a:defRPr sz="2700"/>
          </a:lvl3pPr>
          <a:lvl4pPr marL="685800" indent="-228600" algn="ctr">
            <a:defRPr sz="2700"/>
          </a:lvl4pPr>
          <a:lvl5pPr marL="914400" indent="-228600" algn="ctr">
            <a:defRPr sz="2700"/>
          </a:lvl5pPr>
          <a:lvl6pPr marL="1143000" indent="-228600" algn="ctr">
            <a:defRPr sz="2700"/>
          </a:lvl6pPr>
          <a:lvl7pPr marL="1371600" indent="-228600" algn="ctr">
            <a:defRPr sz="2700"/>
          </a:lvl7pPr>
          <a:lvl8pPr marL="1600200" indent="-228600" algn="ctr">
            <a:defRPr sz="2700"/>
          </a:lvl8pPr>
          <a:lvl9pPr marL="1828800" indent="-228600" algn="ctr">
            <a:defRPr sz="2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恶人</a:t>
          </a:r>
          <a:r>
            <a:rPr lang="zh-CN" altLang="en-US"/>
            <a:t/>
          </a:r>
          <a:endParaRPr lang="zh-CN" altLang="en-US"/>
        </a:p>
      </dgm:t>
    </dgm:pt>
    <dgm:pt modelId="{76E20547-2B14-46FF-8876-56FF1C0E3AD3}" cxnId="{CCA464E2-2536-45F3-84A5-A4CE79B4FAB7}" type="parTrans">
      <dgm:prSet/>
      <dgm:spPr/>
      <dgm:t>
        <a:bodyPr/>
        <a:p>
          <a:endParaRPr lang="zh-CN" altLang="en-US"/>
        </a:p>
      </dgm:t>
    </dgm:pt>
    <dgm:pt modelId="{5D0F8D1F-49D5-4EDC-83FB-B27D620915A5}" cxnId="{CCA464E2-2536-45F3-84A5-A4CE79B4FAB7}" type="sibTrans">
      <dgm:prSet/>
      <dgm:spPr/>
      <dgm:t>
        <a:bodyPr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CCA464E2-2536-45F3-84A5-A4CE79B4FAB7}" srcId="{08DCCA84-845D-4AFA-B5C9-F6524C28B363}" destId="{82717C1F-66C6-4A94-9A71-62F2105F77AB}" srcOrd="0" destOrd="0" parTransId="{76E20547-2B14-46FF-8876-56FF1C0E3AD3}" sibTransId="{5D0F8D1F-49D5-4EDC-83FB-B27D620915A5}"/>
    <dgm:cxn modelId="{1E4808C9-1660-4DFC-B71D-6358417D4C4D}" type="presOf" srcId="{08DCCA84-845D-4AFA-B5C9-F6524C28B363}" destId="{C397CB15-7790-4F1A-896D-7552F2F7F294}" srcOrd="0" destOrd="0" presId="urn:microsoft.com/office/officeart/2005/8/layout/radial3"/>
    <dgm:cxn modelId="{0E04D664-89AF-408A-83FC-0224EBDDD772}" type="presParOf" srcId="{C397CB15-7790-4F1A-896D-7552F2F7F294}" destId="{947B5A56-686A-4842-A85E-F213490D2A53}" srcOrd="0" destOrd="0" presId="urn:microsoft.com/office/officeart/2005/8/layout/radial3"/>
    <dgm:cxn modelId="{F1C15855-448D-4996-866B-1D01C7CC147B}" type="presParOf" srcId="{947B5A56-686A-4842-A85E-F213490D2A53}" destId="{084F7028-6403-49B5-9C8A-6CE89764A3BB}" srcOrd="0" destOrd="0" presId="urn:microsoft.com/office/officeart/2005/8/layout/radial3"/>
    <dgm:cxn modelId="{6E2DB416-D6A5-426E-99B6-B0DE4E9C5E1F}" type="presOf" srcId="{82717C1F-66C6-4A94-9A71-62F2105F77AB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30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DCCA84-845D-4AFA-B5C9-F6524C28B363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zh-CN" altLang="en-US"/>
        </a:p>
      </dgm:t>
    </dgm:pt>
    <dgm:pt modelId="{82717C1F-66C6-4A94-9A71-62F2105F77AB}">
      <dgm:prSet phldrT="[文本]" phldr="0" custT="0"/>
      <dgm:spPr/>
      <dgm:t>
        <a:bodyPr vert="horz" wrap="square"/>
        <a:lstStyle>
          <a:lvl1pPr algn="ctr">
            <a:defRPr sz="3500"/>
          </a:lvl1pPr>
          <a:lvl2pPr marL="228600" indent="-228600" algn="ctr">
            <a:defRPr sz="2700"/>
          </a:lvl2pPr>
          <a:lvl3pPr marL="457200" indent="-228600" algn="ctr">
            <a:defRPr sz="2700"/>
          </a:lvl3pPr>
          <a:lvl4pPr marL="685800" indent="-228600" algn="ctr">
            <a:defRPr sz="2700"/>
          </a:lvl4pPr>
          <a:lvl5pPr marL="914400" indent="-228600" algn="ctr">
            <a:defRPr sz="2700"/>
          </a:lvl5pPr>
          <a:lvl6pPr marL="1143000" indent="-228600" algn="ctr">
            <a:defRPr sz="2700"/>
          </a:lvl6pPr>
          <a:lvl7pPr marL="1371600" indent="-228600" algn="ctr">
            <a:defRPr sz="2700"/>
          </a:lvl7pPr>
          <a:lvl8pPr marL="1600200" indent="-228600" algn="ctr">
            <a:defRPr sz="2700"/>
          </a:lvl8pPr>
          <a:lvl9pPr marL="1828800" indent="-228600" algn="ctr">
            <a:defRPr sz="2700"/>
          </a:lvl9pPr>
        </a:lstStyle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偶像</a:t>
          </a:r>
          <a:endParaRPr lang="zh-CN" altLang="en-US"/>
        </a:p>
      </dgm:t>
    </dgm:pt>
    <dgm:pt modelId="{76E20547-2B14-46FF-8876-56FF1C0E3AD3}" cxnId="{51E2B576-1D05-41D9-BF9B-5DF313BA7DC1}" type="parTrans">
      <dgm:prSet/>
      <dgm:spPr/>
      <dgm:t>
        <a:bodyPr/>
        <a:p>
          <a:endParaRPr lang="zh-CN" altLang="en-US"/>
        </a:p>
      </dgm:t>
    </dgm:pt>
    <dgm:pt modelId="{5D0F8D1F-49D5-4EDC-83FB-B27D620915A5}" cxnId="{51E2B576-1D05-41D9-BF9B-5DF313BA7DC1}" type="sibTrans">
      <dgm:prSet/>
      <dgm:spPr/>
      <dgm:t>
        <a:bodyPr/>
        <a:p>
          <a:endParaRPr lang="zh-CN" altLang="en-US"/>
        </a:p>
      </dgm:t>
    </dgm:pt>
    <dgm:pt modelId="{C397CB15-7790-4F1A-896D-7552F2F7F294}" type="pres">
      <dgm:prSet presAssocID="{08DCCA84-845D-4AFA-B5C9-F6524C28B363}" presName="composite" presStyleCnt="0">
        <dgm:presLayoutVars>
          <dgm:chMax val="1"/>
          <dgm:dir/>
          <dgm:resizeHandles val="exact"/>
        </dgm:presLayoutVars>
      </dgm:prSet>
      <dgm:spPr/>
    </dgm:pt>
    <dgm:pt modelId="{947B5A56-686A-4842-A85E-F213490D2A53}" type="pres">
      <dgm:prSet presAssocID="{08DCCA84-845D-4AFA-B5C9-F6524C28B363}" presName="radial" presStyleCnt="0">
        <dgm:presLayoutVars>
          <dgm:animLvl val="ctr"/>
        </dgm:presLayoutVars>
      </dgm:prSet>
      <dgm:spPr/>
    </dgm:pt>
    <dgm:pt modelId="{084F7028-6403-49B5-9C8A-6CE89764A3BB}" type="pres">
      <dgm:prSet presAssocID="{82717C1F-66C6-4A94-9A71-62F2105F77AB}" presName="centerShape" presStyleLbl="vennNode1" presStyleIdx="0" presStyleCnt="1"/>
      <dgm:spPr/>
    </dgm:pt>
  </dgm:ptLst>
  <dgm:cxnLst>
    <dgm:cxn modelId="{51E2B576-1D05-41D9-BF9B-5DF313BA7DC1}" srcId="{08DCCA84-845D-4AFA-B5C9-F6524C28B363}" destId="{82717C1F-66C6-4A94-9A71-62F2105F77AB}" srcOrd="0" destOrd="0" parTransId="{76E20547-2B14-46FF-8876-56FF1C0E3AD3}" sibTransId="{5D0F8D1F-49D5-4EDC-83FB-B27D620915A5}"/>
    <dgm:cxn modelId="{8D9A6655-0900-4E70-844D-F7AEA40DA099}" type="presOf" srcId="{08DCCA84-845D-4AFA-B5C9-F6524C28B363}" destId="{C397CB15-7790-4F1A-896D-7552F2F7F294}" srcOrd="0" destOrd="0" presId="urn:microsoft.com/office/officeart/2005/8/layout/radial3"/>
    <dgm:cxn modelId="{27A96FFD-C8B2-4F33-B0A8-58A3A658CB79}" type="presParOf" srcId="{C397CB15-7790-4F1A-896D-7552F2F7F294}" destId="{947B5A56-686A-4842-A85E-F213490D2A53}" srcOrd="0" destOrd="0" presId="urn:microsoft.com/office/officeart/2005/8/layout/radial3"/>
    <dgm:cxn modelId="{7E9B349A-40CC-47BE-A9DE-5A87C8FE51CA}" type="presParOf" srcId="{947B5A56-686A-4842-A85E-F213490D2A53}" destId="{084F7028-6403-49B5-9C8A-6CE89764A3BB}" srcOrd="0" destOrd="0" presId="urn:microsoft.com/office/officeart/2005/8/layout/radial3"/>
    <dgm:cxn modelId="{ED910B0A-E120-4653-BAA9-C61DBD1BE344}" type="presOf" srcId="{82717C1F-66C6-4A94-9A71-62F2105F77AB}" destId="{084F7028-6403-49B5-9C8A-6CE89764A3BB}" srcOrd="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3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3552825" cy="3552825"/>
        <a:chOff x="0" y="0"/>
        <a:chExt cx="3552825" cy="3552825"/>
      </a:xfrm>
    </dsp:grpSpPr>
    <dsp:sp modelId="{4D249092-DA8C-4681-AA9C-207F2DFD3154}">
      <dsp:nvSpPr>
        <dsp:cNvPr id="3" name="椭圆 2"/>
        <dsp:cNvSpPr/>
      </dsp:nvSpPr>
      <dsp:spPr bwMode="white">
        <a:xfrm>
          <a:off x="529908" y="507546"/>
          <a:ext cx="2537732" cy="2537732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46990" tIns="46990" rIns="46990" bIns="4699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/>
            <a:t>神</a:t>
          </a:r>
          <a:endParaRPr lang="zh-CN" altLang="en-US" sz="3700"/>
        </a:p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/>
            <a:t>（惟独祂被尊崇）</a:t>
          </a:r>
          <a:endParaRPr lang="zh-CN" altLang="en-US" sz="3200"/>
        </a:p>
      </dsp:txBody>
      <dsp:txXfrm>
        <a:off x="529908" y="507546"/>
        <a:ext cx="2537732" cy="2537732"/>
      </dsp:txXfrm>
    </dsp:sp>
    <dsp:sp modelId="{5BB31F2C-9F6F-461E-B8AE-DAD63322F779}">
      <dsp:nvSpPr>
        <dsp:cNvPr id="7" name="椭圆 6"/>
        <dsp:cNvSpPr/>
      </dsp:nvSpPr>
      <dsp:spPr bwMode="white">
        <a:xfrm>
          <a:off x="2813866" y="1141979"/>
          <a:ext cx="1268866" cy="1268866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27940" tIns="27940" rIns="27940" bIns="27940" anchor="ctr"/>
        <a:lstStyle>
          <a:lvl1pPr algn="ctr">
            <a:defRPr sz="2200"/>
          </a:lvl1pPr>
          <a:lvl2pPr marL="171450" indent="-171450" algn="ctr">
            <a:defRPr sz="1700"/>
          </a:lvl2pPr>
          <a:lvl3pPr marL="342900" indent="-171450" algn="ctr">
            <a:defRPr sz="1700"/>
          </a:lvl3pPr>
          <a:lvl4pPr marL="514350" indent="-171450" algn="ctr">
            <a:defRPr sz="1700"/>
          </a:lvl4pPr>
          <a:lvl5pPr marL="685800" indent="-171450" algn="ctr">
            <a:defRPr sz="1700"/>
          </a:lvl5pPr>
          <a:lvl6pPr marL="857250" indent="-171450" algn="ctr">
            <a:defRPr sz="1700"/>
          </a:lvl6pPr>
          <a:lvl7pPr marL="1028700" indent="-171450" algn="ctr">
            <a:defRPr sz="1700"/>
          </a:lvl7pPr>
          <a:lvl8pPr marL="1200150" indent="-171450" algn="ctr">
            <a:defRPr sz="1700"/>
          </a:lvl8pPr>
          <a:lvl9pPr marL="1371600" indent="-171450" algn="ctr">
            <a:defRPr sz="1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义人</a:t>
          </a:r>
          <a:r>
            <a:rPr lang="zh-CN" altLang="en-US"/>
            <a:t>（蒙福）</a:t>
          </a:r>
          <a:endParaRPr lang="zh-CN" altLang="en-US"/>
        </a:p>
      </dsp:txBody>
      <dsp:txXfrm>
        <a:off x="2813866" y="1141979"/>
        <a:ext cx="1268866" cy="1268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3350895" cy="3350895"/>
        <a:chOff x="0" y="0"/>
        <a:chExt cx="3350895" cy="3350895"/>
      </a:xfrm>
    </dsp:grpSpPr>
    <dsp:sp modelId="{4D249092-DA8C-4681-AA9C-207F2DFD3154}">
      <dsp:nvSpPr>
        <dsp:cNvPr id="3" name="椭圆 2"/>
        <dsp:cNvSpPr/>
      </dsp:nvSpPr>
      <dsp:spPr bwMode="white">
        <a:xfrm>
          <a:off x="2405063" y="478699"/>
          <a:ext cx="2393496" cy="2393496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39370" tIns="39370" rIns="39370" bIns="39370" anchor="ctr"/>
        <a:lstStyle>
          <a:lvl1pPr algn="ctr">
            <a:defRPr sz="31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耶和华</a:t>
          </a:r>
          <a:r>
            <a:rPr lang="zh-CN" altLang="en-US"/>
            <a:t>（惟独祂被尊崇）</a:t>
          </a:r>
          <a:endParaRPr lang="zh-CN" altLang="en-US"/>
        </a:p>
      </dsp:txBody>
      <dsp:txXfrm>
        <a:off x="2405063" y="478699"/>
        <a:ext cx="2393496" cy="2393496"/>
      </dsp:txXfrm>
    </dsp:sp>
    <dsp:sp modelId="{5BB31F2C-9F6F-461E-B8AE-DAD63322F779}">
      <dsp:nvSpPr>
        <dsp:cNvPr id="7" name="椭圆 6"/>
        <dsp:cNvSpPr/>
      </dsp:nvSpPr>
      <dsp:spPr bwMode="white">
        <a:xfrm>
          <a:off x="4559209" y="1077073"/>
          <a:ext cx="1196748" cy="119674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21590" tIns="21590" rIns="21590" bIns="21590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义人</a:t>
          </a:r>
          <a:r>
            <a:rPr lang="zh-CN" altLang="en-US"/>
            <a:t>（得救、蒙赐福）</a:t>
          </a:r>
          <a:endParaRPr lang="zh-CN" altLang="en-US"/>
        </a:p>
      </dsp:txBody>
      <dsp:txXfrm>
        <a:off x="4559209" y="1077073"/>
        <a:ext cx="1196748" cy="11967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3350895" cy="3350895"/>
        <a:chOff x="0" y="0"/>
        <a:chExt cx="3350895" cy="3350895"/>
      </a:xfrm>
    </dsp:grpSpPr>
    <dsp:sp modelId="{4D249092-DA8C-4681-AA9C-207F2DFD3154}">
      <dsp:nvSpPr>
        <dsp:cNvPr id="3" name="椭圆 2"/>
        <dsp:cNvSpPr/>
      </dsp:nvSpPr>
      <dsp:spPr bwMode="white">
        <a:xfrm>
          <a:off x="2405063" y="478699"/>
          <a:ext cx="2393496" cy="2393496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39370" tIns="39370" rIns="39370" bIns="39370" anchor="ctr"/>
        <a:lstStyle>
          <a:lvl1pPr algn="ctr">
            <a:defRPr sz="31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耶和华</a:t>
          </a:r>
          <a:r>
            <a:rPr lang="zh-CN" altLang="en-US"/>
            <a:t>（惟独祂被尊崇）</a:t>
          </a:r>
          <a:endParaRPr lang="zh-CN" altLang="en-US"/>
        </a:p>
      </dsp:txBody>
      <dsp:txXfrm>
        <a:off x="2405063" y="478699"/>
        <a:ext cx="2393496" cy="2393496"/>
      </dsp:txXfrm>
    </dsp:sp>
    <dsp:sp modelId="{5BB31F2C-9F6F-461E-B8AE-DAD63322F779}">
      <dsp:nvSpPr>
        <dsp:cNvPr id="7" name="椭圆 6"/>
        <dsp:cNvSpPr/>
      </dsp:nvSpPr>
      <dsp:spPr bwMode="white">
        <a:xfrm>
          <a:off x="4559209" y="1077073"/>
          <a:ext cx="1196748" cy="119674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21590" tIns="21590" rIns="21590" bIns="21590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义人</a:t>
          </a:r>
          <a:r>
            <a:rPr lang="zh-CN" altLang="en-US"/>
            <a:t>（得救、蒙赐福）</a:t>
          </a:r>
          <a:endParaRPr lang="zh-CN" altLang="en-US"/>
        </a:p>
      </dsp:txBody>
      <dsp:txXfrm>
        <a:off x="4559209" y="1077073"/>
        <a:ext cx="1196748" cy="11967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4006215" cy="4006215"/>
        <a:chOff x="0" y="0"/>
        <a:chExt cx="4006215" cy="4006215"/>
      </a:xfrm>
    </dsp:grpSpPr>
    <dsp:sp modelId="{4D249092-DA8C-4681-AA9C-207F2DFD3154}">
      <dsp:nvSpPr>
        <dsp:cNvPr id="3" name="椭圆 2"/>
        <dsp:cNvSpPr/>
      </dsp:nvSpPr>
      <dsp:spPr bwMode="white">
        <a:xfrm>
          <a:off x="639763" y="572316"/>
          <a:ext cx="2861582" cy="2861582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46990" tIns="46990" rIns="46990" bIns="46990" anchor="ctr"/>
        <a:lstStyle>
          <a:lvl1pPr algn="ctr">
            <a:defRPr sz="3700"/>
          </a:lvl1pPr>
          <a:lvl2pPr marL="285750" indent="-285750" algn="ctr">
            <a:defRPr sz="2800"/>
          </a:lvl2pPr>
          <a:lvl3pPr marL="571500" indent="-285750" algn="ctr">
            <a:defRPr sz="2800"/>
          </a:lvl3pPr>
          <a:lvl4pPr marL="857250" indent="-285750" algn="ctr">
            <a:defRPr sz="2800"/>
          </a:lvl4pPr>
          <a:lvl5pPr marL="1143000" indent="-285750" algn="ctr">
            <a:defRPr sz="2800"/>
          </a:lvl5pPr>
          <a:lvl6pPr marL="1428750" indent="-285750" algn="ctr">
            <a:defRPr sz="2800"/>
          </a:lvl6pPr>
          <a:lvl7pPr marL="1714500" indent="-285750" algn="ctr">
            <a:defRPr sz="2800"/>
          </a:lvl7pPr>
          <a:lvl8pPr marL="2000250" indent="-285750" algn="ctr">
            <a:defRPr sz="2800"/>
          </a:lvl8pPr>
          <a:lvl9pPr marL="2286000" indent="-285750" algn="ctr">
            <a:defRPr sz="2800"/>
          </a:lvl9pPr>
        </a:lstStyle>
        <a:p>
          <a:pPr lvl="0" algn="ctr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耶和华</a:t>
          </a:r>
          <a:r>
            <a:rPr lang="zh-CN" altLang="en-US"/>
            <a:t>（惟独祂被尊崇）</a:t>
          </a:r>
          <a:endParaRPr lang="zh-CN" altLang="en-US"/>
        </a:p>
      </dsp:txBody>
      <dsp:txXfrm>
        <a:off x="639763" y="572316"/>
        <a:ext cx="2861582" cy="2861582"/>
      </dsp:txXfrm>
    </dsp:sp>
    <dsp:sp modelId="{5BB31F2C-9F6F-461E-B8AE-DAD63322F779}">
      <dsp:nvSpPr>
        <dsp:cNvPr id="7" name="椭圆 6"/>
        <dsp:cNvSpPr/>
      </dsp:nvSpPr>
      <dsp:spPr bwMode="white">
        <a:xfrm>
          <a:off x="3215186" y="1287712"/>
          <a:ext cx="1430791" cy="1430791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30480" tIns="30480" rIns="30480" bIns="30480" anchor="ctr"/>
        <a:lstStyle>
          <a:lvl1pPr algn="ctr">
            <a:defRPr sz="2400"/>
          </a:lvl1pPr>
          <a:lvl2pPr marL="171450" indent="-171450" algn="ctr">
            <a:defRPr sz="1800"/>
          </a:lvl2pPr>
          <a:lvl3pPr marL="342900" indent="-171450" algn="ctr">
            <a:defRPr sz="1800"/>
          </a:lvl3pPr>
          <a:lvl4pPr marL="514350" indent="-171450" algn="ctr">
            <a:defRPr sz="1800"/>
          </a:lvl4pPr>
          <a:lvl5pPr marL="685800" indent="-171450" algn="ctr">
            <a:defRPr sz="1800"/>
          </a:lvl5pPr>
          <a:lvl6pPr marL="857250" indent="-171450" algn="ctr">
            <a:defRPr sz="1800"/>
          </a:lvl6pPr>
          <a:lvl7pPr marL="1028700" indent="-171450" algn="ctr">
            <a:defRPr sz="1800"/>
          </a:lvl7pPr>
          <a:lvl8pPr marL="1200150" indent="-171450" algn="ctr">
            <a:defRPr sz="1800"/>
          </a:lvl8pPr>
          <a:lvl9pPr marL="1371600" indent="-171450" algn="ctr">
            <a:defRPr sz="1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义人</a:t>
          </a:r>
          <a:r>
            <a:rPr lang="zh-CN" altLang="en-US"/>
            <a:t>（蒙福）</a:t>
          </a:r>
          <a:endParaRPr lang="zh-CN" altLang="en-US"/>
        </a:p>
      </dsp:txBody>
      <dsp:txXfrm>
        <a:off x="3215186" y="1287712"/>
        <a:ext cx="1430791" cy="14307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3350895" cy="3350895"/>
        <a:chOff x="0" y="0"/>
        <a:chExt cx="3350895" cy="3350895"/>
      </a:xfrm>
    </dsp:grpSpPr>
    <dsp:sp modelId="{4D249092-DA8C-4681-AA9C-207F2DFD3154}">
      <dsp:nvSpPr>
        <dsp:cNvPr id="3" name="椭圆 2"/>
        <dsp:cNvSpPr/>
      </dsp:nvSpPr>
      <dsp:spPr bwMode="white">
        <a:xfrm>
          <a:off x="2405063" y="478699"/>
          <a:ext cx="2393496" cy="2393496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39370" tIns="39370" rIns="39370" bIns="39370" anchor="ctr"/>
        <a:lstStyle>
          <a:lvl1pPr algn="ctr">
            <a:defRPr sz="31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耶和华</a:t>
          </a:r>
          <a:r>
            <a:rPr lang="zh-CN" altLang="en-US"/>
            <a:t>（惟独祂被尊崇）</a:t>
          </a:r>
          <a:endParaRPr lang="zh-CN" altLang="en-US"/>
        </a:p>
      </dsp:txBody>
      <dsp:txXfrm>
        <a:off x="2405063" y="478699"/>
        <a:ext cx="2393496" cy="2393496"/>
      </dsp:txXfrm>
    </dsp:sp>
    <dsp:sp modelId="{5BB31F2C-9F6F-461E-B8AE-DAD63322F779}">
      <dsp:nvSpPr>
        <dsp:cNvPr id="7" name="椭圆 6"/>
        <dsp:cNvSpPr/>
      </dsp:nvSpPr>
      <dsp:spPr bwMode="white">
        <a:xfrm>
          <a:off x="4559209" y="1077073"/>
          <a:ext cx="1196748" cy="119674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21590" tIns="21590" rIns="21590" bIns="21590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义人</a:t>
          </a:r>
          <a:r>
            <a:rPr lang="zh-CN" altLang="en-US"/>
            <a:t>（得救、蒙赐福）</a:t>
          </a:r>
          <a:endParaRPr lang="zh-CN" altLang="en-US"/>
        </a:p>
      </dsp:txBody>
      <dsp:txXfrm>
        <a:off x="4559209" y="1077073"/>
        <a:ext cx="1196748" cy="11967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3350895" cy="3350895"/>
        <a:chOff x="0" y="0"/>
        <a:chExt cx="3350895" cy="3350895"/>
      </a:xfrm>
    </dsp:grpSpPr>
    <dsp:sp modelId="{4D249092-DA8C-4681-AA9C-207F2DFD3154}">
      <dsp:nvSpPr>
        <dsp:cNvPr id="3" name="椭圆 2"/>
        <dsp:cNvSpPr/>
      </dsp:nvSpPr>
      <dsp:spPr bwMode="white">
        <a:xfrm>
          <a:off x="2405063" y="478699"/>
          <a:ext cx="2393496" cy="2393496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39370" tIns="39370" rIns="39370" bIns="39370" anchor="ctr"/>
        <a:lstStyle>
          <a:lvl1pPr algn="ctr">
            <a:defRPr sz="31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耶和华</a:t>
          </a:r>
          <a:r>
            <a:rPr lang="zh-CN" altLang="en-US"/>
            <a:t>（惟独祂被尊崇）</a:t>
          </a:r>
          <a:endParaRPr lang="zh-CN" altLang="en-US"/>
        </a:p>
      </dsp:txBody>
      <dsp:txXfrm>
        <a:off x="2405063" y="478699"/>
        <a:ext cx="2393496" cy="2393496"/>
      </dsp:txXfrm>
    </dsp:sp>
    <dsp:sp modelId="{5BB31F2C-9F6F-461E-B8AE-DAD63322F779}">
      <dsp:nvSpPr>
        <dsp:cNvPr id="7" name="椭圆 6"/>
        <dsp:cNvSpPr/>
      </dsp:nvSpPr>
      <dsp:spPr bwMode="white">
        <a:xfrm>
          <a:off x="4559209" y="1077073"/>
          <a:ext cx="1196748" cy="119674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21590" tIns="21590" rIns="21590" bIns="21590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义人</a:t>
          </a:r>
          <a:r>
            <a:rPr lang="zh-CN" altLang="en-US"/>
            <a:t>（得救、蒙赐福）</a:t>
          </a:r>
          <a:endParaRPr lang="zh-CN" altLang="en-US"/>
        </a:p>
      </dsp:txBody>
      <dsp:txXfrm>
        <a:off x="4559209" y="1077073"/>
        <a:ext cx="1196748" cy="11967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3350895" cy="3350895"/>
        <a:chOff x="0" y="0"/>
        <a:chExt cx="3350895" cy="3350895"/>
      </a:xfrm>
    </dsp:grpSpPr>
    <dsp:sp modelId="{4D249092-DA8C-4681-AA9C-207F2DFD3154}">
      <dsp:nvSpPr>
        <dsp:cNvPr id="3" name="椭圆 2"/>
        <dsp:cNvSpPr/>
      </dsp:nvSpPr>
      <dsp:spPr bwMode="white">
        <a:xfrm>
          <a:off x="2405063" y="478699"/>
          <a:ext cx="2393496" cy="2393496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39370" tIns="39370" rIns="39370" bIns="39370" anchor="ctr"/>
        <a:lstStyle>
          <a:lvl1pPr algn="ctr">
            <a:defRPr sz="3100"/>
          </a:lvl1pPr>
          <a:lvl2pPr marL="228600" indent="-228600" algn="ctr">
            <a:defRPr sz="2400"/>
          </a:lvl2pPr>
          <a:lvl3pPr marL="457200" indent="-228600" algn="ctr">
            <a:defRPr sz="2400"/>
          </a:lvl3pPr>
          <a:lvl4pPr marL="685800" indent="-228600" algn="ctr">
            <a:defRPr sz="2400"/>
          </a:lvl4pPr>
          <a:lvl5pPr marL="914400" indent="-228600" algn="ctr">
            <a:defRPr sz="2400"/>
          </a:lvl5pPr>
          <a:lvl6pPr marL="1143000" indent="-228600" algn="ctr">
            <a:defRPr sz="2400"/>
          </a:lvl6pPr>
          <a:lvl7pPr marL="1371600" indent="-228600" algn="ctr">
            <a:defRPr sz="2400"/>
          </a:lvl7pPr>
          <a:lvl8pPr marL="1600200" indent="-228600" algn="ctr">
            <a:defRPr sz="2400"/>
          </a:lvl8pPr>
          <a:lvl9pPr marL="1828800" indent="-228600" algn="ctr">
            <a:defRPr sz="2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耶和华</a:t>
          </a:r>
          <a:r>
            <a:rPr lang="zh-CN" altLang="en-US"/>
            <a:t>（惟独祂被尊崇）</a:t>
          </a:r>
          <a:endParaRPr lang="zh-CN" altLang="en-US"/>
        </a:p>
      </dsp:txBody>
      <dsp:txXfrm>
        <a:off x="2405063" y="478699"/>
        <a:ext cx="2393496" cy="2393496"/>
      </dsp:txXfrm>
    </dsp:sp>
    <dsp:sp modelId="{5BB31F2C-9F6F-461E-B8AE-DAD63322F779}">
      <dsp:nvSpPr>
        <dsp:cNvPr id="7" name="椭圆 6"/>
        <dsp:cNvSpPr/>
      </dsp:nvSpPr>
      <dsp:spPr bwMode="white">
        <a:xfrm>
          <a:off x="4559209" y="1077073"/>
          <a:ext cx="1196748" cy="1196748"/>
        </a:xfrm>
        <a:prstGeom prst="ellipse">
          <a:avLst/>
        </a:prstGeom>
      </dsp:spPr>
      <dsp:style>
        <a:lnRef idx="2">
          <a:schemeClr val="lt1"/>
        </a:lnRef>
        <a:fillRef idx="1">
          <a:schemeClr val="accent1">
            <a:alpha val="50000"/>
          </a:schemeClr>
        </a:fillRef>
        <a:effectRef idx="0">
          <a:scrgbClr r="0" g="0" b="0"/>
        </a:effectRef>
        <a:fontRef idx="minor">
          <a:schemeClr val="tx1"/>
        </a:fontRef>
      </dsp:style>
      <dsp:txBody>
        <a:bodyPr vert="horz" wrap="square" lIns="21590" tIns="21590" rIns="21590" bIns="21590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b="1"/>
            <a:t>义人</a:t>
          </a:r>
          <a:r>
            <a:rPr lang="zh-CN" altLang="en-US"/>
            <a:t>（得救、蒙赐福）</a:t>
          </a:r>
          <a:endParaRPr lang="zh-CN" altLang="en-US"/>
        </a:p>
      </dsp:txBody>
      <dsp:txXfrm>
        <a:off x="4559209" y="1077073"/>
        <a:ext cx="1196748" cy="11967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黑暗景象（现状的糟糕、预言中的审判）</a:t>
            </a:r>
            <a:r>
              <a:rPr lang="zh-CN" altLang="en-US">
                <a:sym typeface="+mn-ea"/>
              </a:rPr>
              <a:t>与光明景象（预言中的荣耀）</a:t>
            </a:r>
            <a:r>
              <a:rPr lang="zh-CN" altLang="en-US">
                <a:sym typeface="+mn-ea"/>
              </a:rPr>
              <a:t>的交替描绘：神的恩典。</a:t>
            </a:r>
            <a:r>
              <a:rPr lang="zh-CN" altLang="en-US">
                <a:sym typeface="+mn-ea"/>
              </a:rPr>
              <a:t>纪录片</a:t>
            </a:r>
            <a:r>
              <a:rPr lang="en-US" altLang="zh-CN">
                <a:sym typeface="+mn-ea"/>
              </a:rPr>
              <a:t>——</a:t>
            </a:r>
            <a:r>
              <a:rPr lang="zh-CN" altLang="en-US">
                <a:sym typeface="+mn-ea"/>
              </a:rPr>
              <a:t>洞穴、深海。</a:t>
            </a:r>
            <a:endParaRPr lang="zh-CN" altLang="en-US">
              <a:sym typeface="+mn-ea"/>
            </a:endParaRPr>
          </a:p>
          <a:p>
            <a:r>
              <a:rPr lang="zh-CN" altLang="en-US"/>
              <a:t>今天会看到</a:t>
            </a:r>
            <a:r>
              <a:rPr lang="en-US" altLang="zh-CN"/>
              <a:t>4</a:t>
            </a:r>
            <a:r>
              <a:rPr lang="zh-CN" altLang="en-US"/>
              <a:t>个景象，</a:t>
            </a:r>
            <a:r>
              <a:rPr lang="en-US" altLang="zh-CN"/>
              <a:t>1</a:t>
            </a:r>
            <a:r>
              <a:rPr lang="zh-CN" altLang="en-US"/>
              <a:t>、</a:t>
            </a:r>
            <a:r>
              <a:rPr lang="en-US" altLang="zh-CN"/>
              <a:t>4</a:t>
            </a:r>
            <a:r>
              <a:rPr lang="zh-CN" altLang="en-US"/>
              <a:t>光明为主，</a:t>
            </a:r>
            <a:r>
              <a:rPr lang="en-US" altLang="zh-CN"/>
              <a:t>2</a:t>
            </a:r>
            <a:r>
              <a:rPr lang="zh-CN" altLang="en-US"/>
              <a:t>、</a:t>
            </a:r>
            <a:r>
              <a:rPr lang="en-US" altLang="zh-CN"/>
              <a:t>3</a:t>
            </a:r>
            <a:r>
              <a:rPr lang="zh-CN" altLang="en-US"/>
              <a:t>黑暗为主。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在</a:t>
            </a:r>
            <a:r>
              <a:rPr lang="en-US" altLang="zh-CN">
                <a:sym typeface="+mn-ea"/>
              </a:rPr>
              <a:t>4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之前，悲哀。那么人们不禁要想，幸存者只剩悲哀了吗？神的答案是，</a:t>
            </a:r>
            <a:r>
              <a:rPr lang="en-US" altLang="zh-CN">
                <a:sym typeface="+mn-ea"/>
              </a:rPr>
              <a:t>no</a:t>
            </a:r>
            <a:r>
              <a:rPr lang="zh-CN" altLang="en-US">
                <a:sym typeface="+mn-ea"/>
              </a:rPr>
              <a:t>。</a:t>
            </a:r>
            <a:r>
              <a:rPr lang="en-US" altLang="zh-CN"/>
              <a:t>4</a:t>
            </a:r>
            <a:r>
              <a:rPr lang="zh-CN" altLang="en-US"/>
              <a:t>：</a:t>
            </a:r>
            <a:r>
              <a:rPr lang="en-US" altLang="zh-CN"/>
              <a:t>2</a:t>
            </a:r>
            <a:r>
              <a:rPr lang="zh-CN" altLang="en-US"/>
              <a:t>开始话锋一转，从黑暗转向光明，让幸存的义人看到荣耀的盼望。同读。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从我们人的角度来看，义人与恶人可以选择转换成为对方。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我们常常困惑的是：义人福乐、恶人受罚，真的吗？为什么现实中看到不是这样呢？就因为我们常常只看今生；甚至看今生也看得不正确、没有用神的眼光去看什么是真正的福乐。我们在今生中也常常只看眼前，如果坚持信靠神，我们就会越来越品尝更深的福乐，特别是灵命上的福乐，很多长者应该都有体会，但我们常常缺乏耐心、信心，好像看神没有动静，我们就去倚靠自己的方法了。同样地，当我们看到不信主的亲友，觉得他好像现在各方面挺好的、自己觉得也不太需要</a:t>
            </a:r>
            <a:r>
              <a:rPr lang="en-US" altLang="zh-CN"/>
              <a:t>“</a:t>
            </a:r>
            <a:r>
              <a:rPr lang="zh-CN" altLang="en-US"/>
              <a:t>精神寄托</a:t>
            </a:r>
            <a:r>
              <a:rPr lang="en-US" altLang="zh-CN"/>
              <a:t>”</a:t>
            </a:r>
            <a:r>
              <a:rPr lang="zh-CN" altLang="en-US"/>
              <a:t>，甚至觉得他比我优越，我甚至都有点不好意思给他传福音。然后呢，突然有一天，你听到一个消息，这个亲友可能突发急病去世了，他就再也没有机会了。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以赛亚</a:t>
            </a:r>
            <a:r>
              <a:rPr lang="en-US" altLang="zh-CN">
                <a:sym typeface="+mn-ea"/>
              </a:rPr>
              <a:t>-</a:t>
            </a:r>
            <a:r>
              <a:rPr lang="zh-CN" altLang="en-US">
                <a:sym typeface="+mn-ea"/>
              </a:rPr>
              <a:t>预言黑暗景象</a:t>
            </a:r>
            <a:r>
              <a:rPr lang="en-US" altLang="zh-CN">
                <a:sym typeface="+mn-ea"/>
              </a:rPr>
              <a:t>-</a:t>
            </a:r>
            <a:r>
              <a:rPr lang="zh-CN" altLang="en-US">
                <a:sym typeface="+mn-ea"/>
              </a:rPr>
              <a:t>秃疮、臭烂，声嘶力竭地呼喊，心情？耶利米</a:t>
            </a:r>
            <a:r>
              <a:rPr lang="en-US" altLang="zh-CN">
                <a:sym typeface="+mn-ea"/>
              </a:rPr>
              <a:t>-</a:t>
            </a:r>
            <a:r>
              <a:rPr lang="zh-CN" altLang="en-US">
                <a:sym typeface="+mn-ea"/>
              </a:rPr>
              <a:t>哭泣。吁人悔改。我们是否只讲好听的，耶稣爱你，希望上帝祝福你。这些都挺好，但如果他们没有更深地去认识罪，那我们有没有为他们可能的结局而着急。我们有没有先知的心肠？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神的心肠</a:t>
            </a:r>
            <a:r>
              <a:rPr lang="en-US" altLang="zh-CN">
                <a:sym typeface="+mn-ea"/>
              </a:rPr>
              <a:t>——</a:t>
            </a:r>
            <a:r>
              <a:rPr lang="zh-CN" altLang="en-US">
                <a:sym typeface="+mn-ea"/>
              </a:rPr>
              <a:t>神的公义圣洁让他不能不惩罚罪恶，但是他让以赛亚发出这可怕的警告之后，为何又给了犹大国</a:t>
            </a:r>
            <a:r>
              <a:rPr lang="en-US" altLang="zh-CN">
                <a:sym typeface="+mn-ea"/>
              </a:rPr>
              <a:t>150</a:t>
            </a:r>
            <a:r>
              <a:rPr lang="zh-CN" altLang="en-US">
                <a:sym typeface="+mn-ea"/>
              </a:rPr>
              <a:t>年的时间？到巴比伦入侵临近的时候，为何又派耶利米来再次发出流泪的呼喊？我读耶</a:t>
            </a:r>
            <a:r>
              <a:rPr lang="en-US" altLang="zh-CN">
                <a:sym typeface="+mn-ea"/>
              </a:rPr>
              <a:t>18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7-8</a:t>
            </a:r>
            <a:r>
              <a:rPr lang="zh-CN" altLang="en-US">
                <a:sym typeface="+mn-ea"/>
              </a:rPr>
              <a:t>，</a:t>
            </a:r>
            <a:r>
              <a:rPr lang="en-US" altLang="zh-CN">
                <a:sym typeface="+mn-ea"/>
              </a:rPr>
              <a:t>12</a:t>
            </a:r>
            <a:r>
              <a:rPr lang="zh-CN" altLang="en-US">
                <a:sym typeface="+mn-ea"/>
              </a:rPr>
              <a:t>。</a:t>
            </a:r>
            <a:endParaRPr lang="zh-CN" altLang="en-US">
              <a:sym typeface="+mn-ea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>
              <a:sym typeface="+mn-e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 dirty="0">
                <a:sym typeface="+mn-ea"/>
              </a:rPr>
              <a:t>今日 </a:t>
            </a:r>
            <a:r>
              <a:rPr lang="en-US" altLang="zh-CN" dirty="0">
                <a:sym typeface="+mn-ea"/>
              </a:rPr>
              <a:t>vs.</a:t>
            </a:r>
            <a:r>
              <a:rPr lang="zh-CN" altLang="en-US" dirty="0">
                <a:sym typeface="+mn-ea"/>
              </a:rPr>
              <a:t> 到那日的关系。</a:t>
            </a:r>
            <a:endParaRPr lang="zh-CN" altLang="en-US" dirty="0">
              <a:sym typeface="+mn-ea"/>
            </a:endParaRPr>
          </a:p>
          <a:p>
            <a:r>
              <a:rPr lang="zh-CN" altLang="en-US" dirty="0">
                <a:sym typeface="+mn-ea"/>
              </a:rPr>
              <a:t>白天只有兄弟俩（小孩）在家，哥欺负弟，弟弟委屈、忍耐，等爸妈晚上回来好给自己伸冤；学校霸凌，等老师回来施行审判、断定是非，惩恶扬善。大家应该也能想到很多类似例子，对不对？历史上这样也很多，以色列人被米甸人侵扰欺压的时候，日占之下的中国、德占之下的波兰，看着侵略者、汉奸猖狂，很多的百姓受苦、集中营，盼望的是什么</a:t>
            </a:r>
            <a:r>
              <a:rPr lang="en-US" altLang="zh-CN" dirty="0">
                <a:sym typeface="+mn-ea"/>
              </a:rPr>
              <a:t>-“</a:t>
            </a:r>
            <a:r>
              <a:rPr lang="zh-CN" altLang="en-US" dirty="0">
                <a:sym typeface="+mn-ea"/>
              </a:rPr>
              <a:t>到那日</a:t>
            </a:r>
            <a:r>
              <a:rPr lang="en-US" altLang="zh-CN" dirty="0">
                <a:sym typeface="+mn-ea"/>
              </a:rPr>
              <a:t>”</a:t>
            </a:r>
            <a:r>
              <a:rPr lang="zh-CN" altLang="en-US" dirty="0">
                <a:sym typeface="+mn-ea"/>
              </a:rPr>
              <a:t>，等我们的军队、我们的盟军打回来，情况就完全不一样了对不对。基督徒因着遵行神的旨意，有时候会受人嘲笑、逼迫，就像：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 dirty="0">
                <a:sym typeface="+mn-ea"/>
              </a:rPr>
              <a:t>盼望神来向他们显现的那日。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>
                <a:sym typeface="+mn-ea"/>
              </a:rPr>
              <a:t>*</a:t>
            </a:r>
            <a:r>
              <a:rPr lang="zh-CN" altLang="en-US">
                <a:sym typeface="+mn-ea"/>
              </a:rPr>
              <a:t>人往高处走</a:t>
            </a:r>
            <a:r>
              <a:rPr lang="en-US" altLang="zh-CN">
                <a:sym typeface="+mn-ea"/>
              </a:rPr>
              <a:t>——</a:t>
            </a:r>
            <a:r>
              <a:rPr lang="zh-CN" altLang="en-US">
                <a:sym typeface="+mn-ea"/>
              </a:rPr>
              <a:t>想拥有更高的权力、地位。此处却不是。</a:t>
            </a:r>
            <a:endParaRPr lang="zh-CN" altLang="en-US">
              <a:sym typeface="+mn-ea"/>
            </a:endParaRPr>
          </a:p>
          <a:p>
            <a:r>
              <a:rPr lang="zh-CN" altLang="en-US">
                <a:sym typeface="+mn-ea"/>
              </a:rPr>
              <a:t>联合国墙上刻这句、门口雕塑（卷起枪口的枪），人类的美好愿望。</a:t>
            </a:r>
            <a:endParaRPr lang="zh-CN" altLang="en-US"/>
          </a:p>
          <a:p>
            <a:r>
              <a:rPr lang="zh-CN" altLang="en-US">
                <a:sym typeface="+mn-ea"/>
              </a:rPr>
              <a:t>但是，这里经文的意思是什么：只有在耶和华神的国度中，才有这样的终极和平。当然我们可以有一些预尝，比如说当神被尊崇时，会有这样的和平现象（英用突袭废墟木做十字架送德，以示饶恕）；或者说只有在敬畏神的人当中，才有这样的和平：日牧师像韩</a:t>
            </a:r>
            <a:r>
              <a:rPr lang="en-US" altLang="zh-CN">
                <a:sym typeface="+mn-ea"/>
              </a:rPr>
              <a:t>JH</a:t>
            </a:r>
            <a:r>
              <a:rPr lang="zh-CN" altLang="en-US">
                <a:sym typeface="+mn-ea"/>
              </a:rPr>
              <a:t>下跪道歉，韩日牧师跪地拥抱而泣达成原谅。</a:t>
            </a:r>
            <a:endParaRPr lang="zh-CN" altLang="en-US"/>
          </a:p>
          <a:p>
            <a:r>
              <a:rPr lang="zh-CN" altLang="en-US">
                <a:sym typeface="+mn-ea"/>
              </a:rPr>
              <a:t>补充说明，对恶人却不是这样（珥）。</a:t>
            </a:r>
            <a:endParaRPr lang="zh-CN" altLang="en-US">
              <a:sym typeface="+mn-ea"/>
            </a:endParaRPr>
          </a:p>
          <a:p>
            <a:r>
              <a:rPr lang="en-US" altLang="zh-CN">
                <a:sym typeface="+mn-ea"/>
              </a:rPr>
              <a:t>2-4</a:t>
            </a:r>
            <a:r>
              <a:rPr lang="zh-CN" altLang="en-US">
                <a:sym typeface="+mn-ea"/>
              </a:rPr>
              <a:t>节 以赛亚：看人家，列国将要有很多人来归向神，享受这样的美好。</a:t>
            </a:r>
            <a:r>
              <a:rPr lang="en-US" altLang="zh-CN">
                <a:sym typeface="+mn-ea"/>
              </a:rPr>
              <a:t>5</a:t>
            </a:r>
            <a:r>
              <a:rPr lang="zh-CN" altLang="en-US">
                <a:sym typeface="+mn-ea"/>
              </a:rPr>
              <a:t>节：雅各家啊，在耶和华的光明中行走。快快悔改吧，别到了最后我们以色列民反倒被神拒之门外。为什么呼吁悔改呢？雅各家的现状非常糟糕，赛为现状痛心，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6</a:t>
            </a:r>
            <a:r>
              <a:rPr lang="zh-CN" altLang="en-US">
                <a:sym typeface="+mn-ea"/>
              </a:rPr>
              <a:t>开始：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 dirty="0">
                <a:sym typeface="+mn-ea"/>
              </a:rPr>
              <a:t>在稍微看了一下将来那日的景象，赛带领我们回到当下，再看一下赛</a:t>
            </a:r>
            <a:r>
              <a:rPr lang="en-US" altLang="zh-CN" dirty="0">
                <a:sym typeface="+mn-ea"/>
              </a:rPr>
              <a:t>2</a:t>
            </a:r>
            <a:r>
              <a:rPr lang="zh-CN" altLang="en-US" dirty="0">
                <a:sym typeface="+mn-ea"/>
              </a:rPr>
              <a:t>当时的犹大国景况。</a:t>
            </a:r>
            <a:endParaRPr lang="zh-CN" altLang="en-US"/>
          </a:p>
          <a:p>
            <a:r>
              <a:rPr lang="zh-CN" altLang="en-US">
                <a:sym typeface="+mn-ea"/>
              </a:rPr>
              <a:t>同读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6-22</a:t>
            </a:r>
            <a:r>
              <a:rPr lang="zh-CN" altLang="en-US">
                <a:sym typeface="+mn-ea"/>
              </a:rPr>
              <a:t>。讲左提纲。财富多</a:t>
            </a:r>
            <a:r>
              <a:rPr lang="en-US" altLang="zh-CN"/>
              <a:t>——</a:t>
            </a:r>
            <a:r>
              <a:rPr lang="zh-CN" altLang="en-US"/>
              <a:t>赛</a:t>
            </a:r>
            <a:r>
              <a:rPr lang="en-US" altLang="zh-CN"/>
              <a:t>1</a:t>
            </a:r>
            <a:r>
              <a:rPr lang="zh-CN" altLang="en-US"/>
              <a:t>不是说地土荒凉，城邑焚毁吗？赛</a:t>
            </a:r>
            <a:r>
              <a:rPr lang="en-US" altLang="zh-CN"/>
              <a:t>2——</a:t>
            </a:r>
            <a:r>
              <a:rPr lang="zh-CN" altLang="en-US"/>
              <a:t>可能过了若干年，重新积累恢复。赛</a:t>
            </a:r>
            <a:r>
              <a:rPr lang="en-US" altLang="zh-CN"/>
              <a:t>1</a:t>
            </a:r>
            <a:r>
              <a:rPr lang="zh-CN" altLang="en-US">
                <a:sym typeface="+mn-ea"/>
              </a:rPr>
              <a:t>呼吁悔改，现在赛</a:t>
            </a:r>
            <a:r>
              <a:rPr lang="en-US" altLang="zh-CN">
                <a:sym typeface="+mn-ea"/>
              </a:rPr>
              <a:t>2</a:t>
            </a:r>
            <a:r>
              <a:rPr lang="zh-CN" altLang="en-US"/>
              <a:t>好了伤疤忘了疼，有没有悔改</a:t>
            </a:r>
            <a:r>
              <a:rPr lang="en-US" altLang="zh-CN"/>
              <a:t>-</a:t>
            </a:r>
            <a:r>
              <a:rPr lang="zh-CN" altLang="en-US"/>
              <a:t>没有。</a:t>
            </a:r>
            <a:endParaRPr lang="zh-CN" altLang="en-US"/>
          </a:p>
          <a:p>
            <a:r>
              <a:rPr lang="zh-CN" altLang="en-US"/>
              <a:t>拜偶像有时候甚至也可以让人今生富贵。诱惑很大的！不拜雕刻的偶像的话，拜金钱本身也可以，要不要考虑一下？千万不要，等会你就知道代价有多大了。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躲避：以前看到过漫画讲述一种真实现象，研究生拖拉，该做的没做好，截止日快到的时候，就特别想找个没人能发现的桌子底下钻下去，当时有过同感。读耶</a:t>
            </a:r>
            <a:r>
              <a:rPr lang="en-US" altLang="zh-CN"/>
              <a:t>23</a:t>
            </a:r>
            <a:r>
              <a:rPr lang="zh-CN" altLang="en-US"/>
              <a:t>：</a:t>
            </a:r>
            <a:r>
              <a:rPr lang="en-US" altLang="zh-CN"/>
              <a:t>24</a:t>
            </a:r>
            <a:r>
              <a:rPr lang="zh-CN" altLang="en-US"/>
              <a:t>。</a:t>
            </a:r>
            <a:endParaRPr lang="zh-CN" altLang="en-US"/>
          </a:p>
          <a:p>
            <a:r>
              <a:rPr lang="zh-CN" altLang="en-US"/>
              <a:t>他施船只</a:t>
            </a:r>
            <a:r>
              <a:rPr lang="en-US" altLang="zh-CN"/>
              <a:t>——</a:t>
            </a:r>
            <a:r>
              <a:rPr lang="zh-CN" altLang="en-US"/>
              <a:t>泰坦尼克、</a:t>
            </a:r>
            <a:r>
              <a:rPr lang="en-US" altLang="zh-CN"/>
              <a:t>2012</a:t>
            </a:r>
            <a:r>
              <a:rPr lang="zh-CN" altLang="en-US"/>
              <a:t>船（</a:t>
            </a:r>
            <a:r>
              <a:rPr lang="en-US" altLang="zh-CN"/>
              <a:t>10</a:t>
            </a:r>
            <a:r>
              <a:rPr lang="zh-CN" altLang="en-US"/>
              <a:t>亿欧元一张船票，有钱人可登）。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其实与前一个景象是连着的。我读</a:t>
            </a:r>
            <a:r>
              <a:rPr lang="en-US" altLang="zh-CN"/>
              <a:t>3</a:t>
            </a:r>
            <a:r>
              <a:rPr lang="zh-CN" altLang="en-US"/>
              <a:t>：</a:t>
            </a:r>
            <a:r>
              <a:rPr lang="en-US" altLang="zh-CN"/>
              <a:t>1-4</a:t>
            </a:r>
            <a:r>
              <a:rPr lang="zh-CN" altLang="en-US"/>
              <a:t>：</a:t>
            </a:r>
            <a:r>
              <a:rPr lang="en-US" altLang="zh-CN"/>
              <a:t>1</a:t>
            </a:r>
            <a:r>
              <a:rPr lang="zh-CN" altLang="en-US"/>
              <a:t>。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en-US" altLang="zh-CN"/>
              <a:t>“</a:t>
            </a:r>
            <a:r>
              <a:rPr lang="zh-CN" altLang="en-US"/>
              <a:t>权力或能力越大，责任也越大。</a:t>
            </a:r>
            <a:r>
              <a:rPr lang="en-US" altLang="zh-CN"/>
              <a:t>”</a:t>
            </a:r>
            <a:r>
              <a:rPr lang="zh-CN" altLang="en-US"/>
              <a:t>《蜘蛛侠》</a:t>
            </a:r>
            <a:endParaRPr lang="zh-CN" altLang="en-US"/>
          </a:p>
          <a:p>
            <a:r>
              <a:rPr lang="zh-CN" altLang="en-US"/>
              <a:t>神：多给谁，就向谁多要。</a:t>
            </a:r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其实与前一个景象是连着的。我读</a:t>
            </a:r>
            <a:r>
              <a:rPr lang="en-US" altLang="zh-CN"/>
              <a:t>3</a:t>
            </a:r>
            <a:r>
              <a:rPr lang="zh-CN" altLang="en-US"/>
              <a:t>：</a:t>
            </a:r>
            <a:r>
              <a:rPr lang="en-US" altLang="zh-CN"/>
              <a:t>1-4</a:t>
            </a:r>
            <a:r>
              <a:rPr lang="zh-CN" altLang="en-US"/>
              <a:t>：</a:t>
            </a:r>
            <a:r>
              <a:rPr lang="en-US" altLang="zh-CN"/>
              <a:t>1</a:t>
            </a:r>
            <a:r>
              <a:rPr lang="zh-CN" altLang="en-US"/>
              <a:t>。</a:t>
            </a:r>
            <a:endParaRPr lang="zh-CN" altLang="en-US"/>
          </a:p>
          <a:p>
            <a:r>
              <a:rPr lang="zh-CN" altLang="en-US"/>
              <a:t>婴孩：可能指亚哈斯年幼无知；小皇帝随意打太监（圣旨）。</a:t>
            </a:r>
            <a:endParaRPr lang="zh-CN" altLang="en-US"/>
          </a:p>
          <a:p>
            <a:r>
              <a:rPr lang="zh-CN" altLang="en-US"/>
              <a:t>妇女：出过很多问题的，比如犹大国太后亚他利雅篡位，剿灭犹大王室，约阿施幸存。</a:t>
            </a:r>
            <a:endParaRPr lang="zh-CN" altLang="en-US"/>
          </a:p>
          <a:p>
            <a:r>
              <a:rPr lang="zh-CN" altLang="en-US"/>
              <a:t>男人统治得就好吗？不一定，可能更残暴邪恶，毕竟人类历史上大多的统治者、包括大多的暴君都是男人啊。男人、女人都是罪人。</a:t>
            </a:r>
            <a:endParaRPr lang="zh-CN" altLang="en-US"/>
          </a:p>
          <a:p>
            <a:r>
              <a:rPr lang="zh-CN" altLang="en-US"/>
              <a:t>如有时间只读</a:t>
            </a:r>
            <a:r>
              <a:rPr lang="en-US" altLang="zh-CN"/>
              <a:t>3</a:t>
            </a:r>
            <a:r>
              <a:rPr lang="zh-CN" altLang="en-US"/>
              <a:t>：</a:t>
            </a:r>
            <a:r>
              <a:rPr lang="en-US" altLang="zh-CN"/>
              <a:t>16-26</a:t>
            </a:r>
            <a:r>
              <a:rPr lang="zh-CN" altLang="en-US"/>
              <a:t>，可以指耶路撒冷的女子（卖弄眼目不一定是妓女，也可能是高傲、富有的女性），当然更是象征整个耶路撒冷的居民</a:t>
            </a:r>
            <a:r>
              <a:rPr lang="en-US" altLang="zh-CN"/>
              <a:t>——</a:t>
            </a:r>
            <a:r>
              <a:rPr lang="zh-CN" altLang="en-US"/>
              <a:t>锡安居民常称作锡安女子，悖逆神的以色列常被称作不忠的妻子或者行淫的妓女。象征整个耶路撒冷，将由荒凉代替荣华，羞辱代替荣耀。这些只是地狱的预表。看到</a:t>
            </a:r>
            <a:r>
              <a:rPr lang="en-US" altLang="zh-CN"/>
              <a:t>/</a:t>
            </a:r>
            <a:r>
              <a:rPr lang="zh-CN" altLang="en-US"/>
              <a:t>经历世上灾难，我们的反应应是悔改，好免受更可怕的地狱之苦。</a:t>
            </a:r>
            <a:endParaRPr lang="zh-CN" altLang="en-US"/>
          </a:p>
          <a:p>
            <a:r>
              <a:rPr lang="zh-CN" altLang="en-US"/>
              <a:t>义人必享福乐。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914400" y="2825116"/>
            <a:ext cx="10363200" cy="103632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 algn="ctr">
              <a:defRPr>
                <a:solidFill>
                  <a:srgbClr val="157D53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828800" y="4057650"/>
            <a:ext cx="8534400" cy="75438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2400">
                <a:solidFill>
                  <a:srgbClr val="0F6146"/>
                </a:solidFill>
                <a:ea typeface="微软雅黑" panose="020B0503020204020204" charset="-122"/>
              </a:defRPr>
            </a:lvl1pPr>
            <a:lvl2pPr marL="548640" lvl="1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2pPr>
            <a:lvl3pPr marL="1097280" lvl="2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3pPr>
            <a:lvl4pPr marL="1645920" lvl="3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4pPr>
            <a:lvl5pPr marL="2194560" lvl="4" indent="0" algn="ctr">
              <a:buNone/>
              <a:defRPr sz="2400">
                <a:solidFill>
                  <a:schemeClr val="tx1"/>
                </a:solidFill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514350"/>
            <a:ext cx="2743200" cy="561213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514350"/>
            <a:ext cx="8070573" cy="561213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11480" indent="0">
              <a:buNone/>
              <a:defRPr sz="1620"/>
            </a:lvl2pPr>
            <a:lvl3pPr marL="822960" indent="0">
              <a:buNone/>
              <a:defRPr sz="1440"/>
            </a:lvl3pPr>
            <a:lvl4pPr marL="1234440" indent="0">
              <a:buNone/>
              <a:defRPr sz="1260"/>
            </a:lvl4pPr>
            <a:lvl5pPr marL="1645920" indent="0">
              <a:buNone/>
              <a:defRPr sz="1260"/>
            </a:lvl5pPr>
            <a:lvl6pPr marL="2057400" indent="0">
              <a:buNone/>
              <a:defRPr sz="1260"/>
            </a:lvl6pPr>
            <a:lvl7pPr marL="2468880" indent="0">
              <a:buNone/>
              <a:defRPr sz="1260"/>
            </a:lvl7pPr>
            <a:lvl8pPr marL="2880360" indent="0">
              <a:buNone/>
              <a:defRPr sz="1260"/>
            </a:lvl8pPr>
            <a:lvl9pPr marL="3291840" indent="0">
              <a:buNone/>
              <a:defRPr sz="126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514350"/>
            <a:ext cx="10972800" cy="101346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28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84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lvl="0" indent="-41148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8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91540" lvl="1" indent="-34290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1600" lvl="2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•"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920240" lvl="3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–"/>
        <a:defRPr sz="19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468880" lvl="4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017520" lvl="5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566160" lvl="6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114800" lvl="7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663440" lvl="8" indent="-274320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panose="020B0604020202020204" pitchFamily="34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8640" lvl="1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1097280" lvl="2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645920" lvl="3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2194560" lvl="4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743200" lvl="5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3291840" lvl="6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840480" lvl="7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4389120" lvl="8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2.xml"/><Relationship Id="rId8" Type="http://schemas.openxmlformats.org/officeDocument/2006/relationships/diagramQuickStyle" Target="../diagrams/quickStyle2.xml"/><Relationship Id="rId7" Type="http://schemas.openxmlformats.org/officeDocument/2006/relationships/diagramLayout" Target="../diagrams/layout2.xml"/><Relationship Id="rId6" Type="http://schemas.openxmlformats.org/officeDocument/2006/relationships/diagramData" Target="../diagrams/data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7" Type="http://schemas.openxmlformats.org/officeDocument/2006/relationships/notesSlide" Target="../notesSlides/notesSlide12.xml"/><Relationship Id="rId36" Type="http://schemas.openxmlformats.org/officeDocument/2006/relationships/slideLayout" Target="../slideLayouts/slideLayout2.xml"/><Relationship Id="rId35" Type="http://schemas.microsoft.com/office/2007/relationships/diagramDrawing" Target="../diagrams/drawing7.xml"/><Relationship Id="rId34" Type="http://schemas.openxmlformats.org/officeDocument/2006/relationships/diagramColors" Target="../diagrams/colors7.xml"/><Relationship Id="rId33" Type="http://schemas.openxmlformats.org/officeDocument/2006/relationships/diagramQuickStyle" Target="../diagrams/quickStyle7.xml"/><Relationship Id="rId32" Type="http://schemas.openxmlformats.org/officeDocument/2006/relationships/diagramLayout" Target="../diagrams/layout7.xml"/><Relationship Id="rId31" Type="http://schemas.openxmlformats.org/officeDocument/2006/relationships/diagramData" Target="../diagrams/data7.xml"/><Relationship Id="rId30" Type="http://schemas.microsoft.com/office/2007/relationships/diagramDrawing" Target="../diagrams/drawing6.xml"/><Relationship Id="rId3" Type="http://schemas.openxmlformats.org/officeDocument/2006/relationships/diagramQuickStyle" Target="../diagrams/quickStyle1.xml"/><Relationship Id="rId29" Type="http://schemas.openxmlformats.org/officeDocument/2006/relationships/diagramColors" Target="../diagrams/colors6.xml"/><Relationship Id="rId28" Type="http://schemas.openxmlformats.org/officeDocument/2006/relationships/diagramQuickStyle" Target="../diagrams/quickStyle6.xml"/><Relationship Id="rId27" Type="http://schemas.openxmlformats.org/officeDocument/2006/relationships/diagramLayout" Target="../diagrams/layout6.xml"/><Relationship Id="rId26" Type="http://schemas.openxmlformats.org/officeDocument/2006/relationships/diagramData" Target="../diagrams/data6.xml"/><Relationship Id="rId25" Type="http://schemas.microsoft.com/office/2007/relationships/diagramDrawing" Target="../diagrams/drawing5.xml"/><Relationship Id="rId24" Type="http://schemas.openxmlformats.org/officeDocument/2006/relationships/diagramColors" Target="../diagrams/colors5.xml"/><Relationship Id="rId23" Type="http://schemas.openxmlformats.org/officeDocument/2006/relationships/diagramQuickStyle" Target="../diagrams/quickStyle5.xml"/><Relationship Id="rId22" Type="http://schemas.openxmlformats.org/officeDocument/2006/relationships/diagramLayout" Target="../diagrams/layout5.xml"/><Relationship Id="rId21" Type="http://schemas.openxmlformats.org/officeDocument/2006/relationships/diagramData" Target="../diagrams/data5.xml"/><Relationship Id="rId20" Type="http://schemas.microsoft.com/office/2007/relationships/diagramDrawing" Target="../diagrams/drawing4.xml"/><Relationship Id="rId2" Type="http://schemas.openxmlformats.org/officeDocument/2006/relationships/diagramLayout" Target="../diagrams/layout1.xml"/><Relationship Id="rId19" Type="http://schemas.openxmlformats.org/officeDocument/2006/relationships/diagramColors" Target="../diagrams/colors4.xml"/><Relationship Id="rId18" Type="http://schemas.openxmlformats.org/officeDocument/2006/relationships/diagramQuickStyle" Target="../diagrams/quickStyle4.xml"/><Relationship Id="rId17" Type="http://schemas.openxmlformats.org/officeDocument/2006/relationships/diagramLayout" Target="../diagrams/layout4.xml"/><Relationship Id="rId16" Type="http://schemas.openxmlformats.org/officeDocument/2006/relationships/diagramData" Target="../diagrams/data4.xml"/><Relationship Id="rId15" Type="http://schemas.microsoft.com/office/2007/relationships/diagramDrawing" Target="../diagrams/drawing3.xml"/><Relationship Id="rId14" Type="http://schemas.openxmlformats.org/officeDocument/2006/relationships/diagramColors" Target="../diagrams/colors3.xml"/><Relationship Id="rId13" Type="http://schemas.openxmlformats.org/officeDocument/2006/relationships/diagramQuickStyle" Target="../diagrams/quickStyle3.xml"/><Relationship Id="rId12" Type="http://schemas.openxmlformats.org/officeDocument/2006/relationships/diagramLayout" Target="../diagrams/layout3.xml"/><Relationship Id="rId11" Type="http://schemas.openxmlformats.org/officeDocument/2006/relationships/diagramData" Target="../diagrams/data3.xml"/><Relationship Id="rId10" Type="http://schemas.microsoft.com/office/2007/relationships/diagramDrawing" Target="../diagrams/drawing2.xml"/><Relationship Id="rId1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145" y="4395470"/>
            <a:ext cx="8253095" cy="18237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6000" dirty="0">
                <a:solidFill>
                  <a:schemeClr val="bg1"/>
                </a:solidFill>
              </a:rPr>
              <a:t>以赛亚书</a:t>
            </a:r>
            <a:r>
              <a:rPr lang="en-US" altLang="zh-CN" sz="6000" dirty="0">
                <a:solidFill>
                  <a:schemeClr val="bg1"/>
                </a:solidFill>
              </a:rPr>
              <a:t>2-4</a:t>
            </a:r>
            <a:br>
              <a:rPr lang="en-US" altLang="zh-CN" dirty="0">
                <a:solidFill>
                  <a:schemeClr val="bg1"/>
                </a:solidFill>
              </a:rPr>
            </a:br>
            <a:r>
              <a:rPr lang="zh-CN" altLang="en-US" sz="4000" dirty="0">
                <a:solidFill>
                  <a:schemeClr val="bg1"/>
                </a:solidFill>
              </a:rPr>
              <a:t>审判与救赎的日子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“</a:t>
            </a:r>
            <a:r>
              <a:rPr lang="zh-CN" altLang="en-US"/>
              <a:t>到那日</a:t>
            </a:r>
            <a:r>
              <a:rPr lang="en-US" altLang="zh-CN"/>
              <a:t>”</a:t>
            </a:r>
            <a:r>
              <a:rPr lang="zh-CN" altLang="en-US"/>
              <a:t>的景象之三（</a:t>
            </a:r>
            <a:r>
              <a:rPr lang="en-US" altLang="zh-CN"/>
              <a:t>3</a:t>
            </a:r>
            <a:r>
              <a:rPr lang="zh-CN" altLang="en-US"/>
              <a:t>：</a:t>
            </a:r>
            <a:r>
              <a:rPr lang="en-US" altLang="zh-CN"/>
              <a:t>1 - 4</a:t>
            </a:r>
            <a:r>
              <a:rPr lang="zh-CN" altLang="en-US"/>
              <a:t>：</a:t>
            </a:r>
            <a:r>
              <a:rPr lang="en-US" altLang="zh-CN"/>
              <a:t>1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93190"/>
            <a:ext cx="10373995" cy="488823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p>
            <a:r>
              <a:rPr lang="zh-CN" altLang="en-US"/>
              <a:t>神对犹大和耶路撒冷的审判和降罚：</a:t>
            </a:r>
            <a:r>
              <a:rPr lang="zh-CN" altLang="en-US" sz="2880">
                <a:sym typeface="+mn-ea"/>
              </a:rPr>
              <a:t>外敌入侵，</a:t>
            </a:r>
            <a:r>
              <a:rPr lang="zh-CN" altLang="en-US" sz="2875">
                <a:sym typeface="+mn-ea"/>
              </a:rPr>
              <a:t>社会混乱</a:t>
            </a:r>
            <a:endParaRPr lang="zh-CN" altLang="en-US"/>
          </a:p>
          <a:p>
            <a:pPr lvl="1"/>
            <a:r>
              <a:rPr lang="zh-CN" altLang="en-US" sz="2395" dirty="0">
                <a:sym typeface="+mn-ea"/>
              </a:rPr>
              <a:t>人所倚赖的粮和水以及精英人物都被神除掉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极其贫穷，无人愿做领袖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婴孩、妇女辖管他们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百姓彼此欺压、侮慢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耶路撒冷败落，犹大倾倒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荒凉代替荣华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男丁倒在刀下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女人成为寡妇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b="1" dirty="0">
                <a:solidFill>
                  <a:srgbClr val="FF0000"/>
                </a:solidFill>
                <a:sym typeface="+mn-ea"/>
              </a:rPr>
              <a:t>义人必享福乐</a:t>
            </a:r>
            <a:r>
              <a:rPr lang="zh-CN" altLang="en-US" sz="2395" dirty="0">
                <a:sym typeface="+mn-ea"/>
              </a:rPr>
              <a:t>，恶人必遭灾难（</a:t>
            </a:r>
            <a:r>
              <a:rPr lang="en-US" altLang="zh-CN" sz="2395" dirty="0">
                <a:sym typeface="+mn-ea"/>
              </a:rPr>
              <a:t>3</a:t>
            </a:r>
            <a:r>
              <a:rPr lang="zh-CN" altLang="en-US" sz="2395" dirty="0">
                <a:sym typeface="+mn-ea"/>
              </a:rPr>
              <a:t>：</a:t>
            </a:r>
            <a:r>
              <a:rPr lang="en-US" altLang="zh-CN" sz="2395" dirty="0">
                <a:sym typeface="+mn-ea"/>
              </a:rPr>
              <a:t>10-11</a:t>
            </a:r>
            <a:r>
              <a:rPr lang="zh-CN" altLang="en-US" sz="2395" dirty="0">
                <a:sym typeface="+mn-ea"/>
              </a:rPr>
              <a:t>）</a:t>
            </a:r>
            <a:endParaRPr lang="zh-CN" altLang="en-US" sz="2395" dirty="0">
              <a:sym typeface="+mn-ea"/>
            </a:endParaRPr>
          </a:p>
          <a:p>
            <a:pPr lvl="1"/>
            <a:endParaRPr lang="zh-CN" altLang="en-US" sz="2395" dirty="0">
              <a:sym typeface="+mn-ea"/>
            </a:endParaRPr>
          </a:p>
          <a:p>
            <a:pPr lvl="1"/>
            <a:endParaRPr lang="zh-CN" altLang="en-US" sz="2395" dirty="0">
              <a:sym typeface="+mn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>
                <a:sym typeface="+mn-ea"/>
              </a:rPr>
              <a:t>两种人的对比（赛</a:t>
            </a:r>
            <a:r>
              <a:rPr lang="en-US" altLang="zh-CN" dirty="0">
                <a:sym typeface="+mn-ea"/>
              </a:rPr>
              <a:t>1</a:t>
            </a:r>
            <a:r>
              <a:rPr lang="zh-CN" altLang="en-US" dirty="0">
                <a:sym typeface="+mn-ea"/>
              </a:rPr>
              <a:t>回顾）</a:t>
            </a:r>
            <a:endParaRPr lang="zh-CN" altLang="en-US" dirty="0">
              <a:solidFill>
                <a:srgbClr val="FF0000"/>
              </a:solidFill>
              <a:sym typeface="+mn-ea"/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609600" y="1443355"/>
          <a:ext cx="10972800" cy="378460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963930"/>
                <a:gridCol w="5211445"/>
                <a:gridCol w="4797425"/>
              </a:tblGrid>
              <a:tr h="467360"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  <a:buNone/>
                      </a:pPr>
                      <a:endParaRPr lang="zh-CN" altLang="en-US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悖逆神的人（恶人）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200" b="0" kern="0">
                          <a:effectLst/>
                        </a:rPr>
                        <a:t>听从神的人（义人）</a:t>
                      </a:r>
                      <a:endParaRPr lang="zh-CN" sz="32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7360">
                <a:tc rowSpan="3">
                  <a:txBody>
                    <a:bodyPr/>
                    <a:p>
                      <a:pPr algn="l">
                        <a:spcAft>
                          <a:spcPts val="0"/>
                        </a:spcAft>
                        <a:buNone/>
                      </a:pPr>
                      <a:r>
                        <a:rPr lang="zh-CN" altLang="en-US" sz="3000" b="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表现</a:t>
                      </a:r>
                      <a:endParaRPr lang="zh-CN" altLang="en-US" sz="30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0" kern="0">
                          <a:effectLst/>
                        </a:rPr>
                        <a:t>持续作恶</a:t>
                      </a:r>
                      <a:endParaRPr lang="zh-CN" sz="3000" b="0" ker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0" kern="0">
                          <a:effectLst/>
                        </a:rPr>
                        <a:t>弃恶从善</a:t>
                      </a:r>
                      <a:endParaRPr lang="zh-CN" sz="3000" b="0" ker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7360"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0" kern="0">
                          <a:effectLst/>
                        </a:rPr>
                        <a:t>喜爱贿赂，追求赃私，</a:t>
                      </a:r>
                      <a:endParaRPr lang="zh-CN" sz="3000" b="0" ker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0" kern="0">
                          <a:effectLst/>
                        </a:rPr>
                        <a:t>不为孤儿伸冤，不为寡妇立案</a:t>
                      </a:r>
                      <a:endParaRPr lang="zh-CN" sz="3000" b="0" ker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0" kern="0">
                          <a:effectLst/>
                        </a:rPr>
                        <a:t>寻求公平，解救受欺压的，</a:t>
                      </a:r>
                      <a:endParaRPr lang="zh-CN" sz="3000" b="0" ker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0" kern="0">
                          <a:effectLst/>
                        </a:rPr>
                        <a:t>给孤儿伸冤，为寡妇辨屈</a:t>
                      </a:r>
                      <a:endParaRPr lang="zh-CN" sz="3000" b="0" ker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7360"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0" kern="0">
                          <a:effectLst/>
                        </a:rPr>
                        <a:t>罪像朱红；</a:t>
                      </a:r>
                      <a:r>
                        <a:rPr lang="zh-CN" sz="3000" b="0" kern="0">
                          <a:effectLst/>
                          <a:sym typeface="+mn-ea"/>
                        </a:rPr>
                        <a:t>红如丹颜</a:t>
                      </a:r>
                      <a:endParaRPr lang="zh-CN" sz="3000" b="0" ker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3000" b="0" ker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3080">
                <a:tc rowSpan="3">
                  <a:txBody>
                    <a:bodyPr/>
                    <a:p>
                      <a:pPr algn="l">
                        <a:spcAft>
                          <a:spcPts val="0"/>
                        </a:spcAft>
                        <a:buNone/>
                      </a:pPr>
                      <a:r>
                        <a:rPr lang="zh-CN" altLang="en-US" sz="3000" b="0" kern="10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结局</a:t>
                      </a:r>
                      <a:endParaRPr lang="zh-CN" altLang="en-US" sz="30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3000" b="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kern="0">
                          <a:effectLst/>
                          <a:sym typeface="+mn-ea"/>
                        </a:rPr>
                        <a:t>变成雪白；白如羊毛</a:t>
                      </a:r>
                      <a:endParaRPr lang="zh-CN" sz="3000" b="0" ker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7360"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kern="0">
                          <a:solidFill>
                            <a:srgbClr val="FF0000"/>
                          </a:solidFill>
                          <a:effectLst/>
                        </a:rPr>
                        <a:t>被</a:t>
                      </a:r>
                      <a:r>
                        <a:rPr lang="zh-CN" sz="3000" b="0" kern="0">
                          <a:effectLst/>
                        </a:rPr>
                        <a:t>刀剑</a:t>
                      </a:r>
                      <a:r>
                        <a:rPr lang="zh-CN" sz="3000" kern="0">
                          <a:solidFill>
                            <a:srgbClr val="FF0000"/>
                          </a:solidFill>
                          <a:effectLst/>
                        </a:rPr>
                        <a:t>吞</a:t>
                      </a:r>
                      <a:r>
                        <a:rPr lang="zh-CN" sz="3000" b="1" kern="0">
                          <a:solidFill>
                            <a:srgbClr val="FF0000"/>
                          </a:solidFill>
                          <a:effectLst/>
                        </a:rPr>
                        <a:t>吃</a:t>
                      </a:r>
                      <a:endParaRPr lang="zh-CN" sz="3000" b="1" ker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1" kern="0">
                          <a:solidFill>
                            <a:srgbClr val="FF0000"/>
                          </a:solidFill>
                          <a:effectLst/>
                        </a:rPr>
                        <a:t>吃</a:t>
                      </a:r>
                      <a:r>
                        <a:rPr lang="zh-CN" sz="3000" b="0" kern="0">
                          <a:effectLst/>
                        </a:rPr>
                        <a:t>地上的</a:t>
                      </a:r>
                      <a:r>
                        <a:rPr lang="zh-CN" sz="3000" b="1" kern="0">
                          <a:solidFill>
                            <a:srgbClr val="FF0000"/>
                          </a:solidFill>
                          <a:effectLst/>
                        </a:rPr>
                        <a:t>美物</a:t>
                      </a:r>
                      <a:endParaRPr lang="zh-CN" sz="3000" b="0" ker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67360">
                <a:tc vMerge="1"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0" kern="0">
                          <a:effectLst/>
                        </a:rPr>
                        <a:t>枯干、焚毁、灭亡</a:t>
                      </a:r>
                      <a:endParaRPr lang="zh-CN" sz="3000" b="0" ker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3000" b="0" kern="0" dirty="0">
                          <a:effectLst/>
                        </a:rPr>
                        <a:t>蒙救赎</a:t>
                      </a:r>
                      <a:endParaRPr lang="zh-CN" sz="3000" b="0" kern="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3" name="标题 1"/>
          <p:cNvSpPr>
            <a:spLocks noGrp="1"/>
          </p:cNvSpPr>
          <p:nvPr/>
        </p:nvSpPr>
        <p:spPr>
          <a:xfrm>
            <a:off x="904875" y="5370195"/>
            <a:ext cx="10382250" cy="69469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600" b="1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dirty="0">
                <a:solidFill>
                  <a:schemeClr val="tx1"/>
                </a:solidFill>
                <a:sym typeface="+mn-ea"/>
              </a:rPr>
              <a:t>神的命令：止住作恶，学习行善（赛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1</a:t>
            </a:r>
            <a:r>
              <a:rPr lang="zh-CN" altLang="en-US" dirty="0">
                <a:solidFill>
                  <a:schemeClr val="tx1"/>
                </a:solidFill>
                <a:sym typeface="+mn-ea"/>
              </a:rPr>
              <a:t>：</a:t>
            </a:r>
            <a:r>
              <a:rPr lang="en-US" altLang="zh-CN" dirty="0">
                <a:solidFill>
                  <a:schemeClr val="tx1"/>
                </a:solidFill>
                <a:sym typeface="+mn-ea"/>
              </a:rPr>
              <a:t>16-17</a:t>
            </a:r>
            <a:r>
              <a:rPr lang="zh-CN" altLang="en-US" dirty="0">
                <a:solidFill>
                  <a:schemeClr val="tx1"/>
                </a:solidFill>
                <a:sym typeface="+mn-ea"/>
              </a:rPr>
              <a:t>）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“</a:t>
            </a:r>
            <a:r>
              <a:rPr lang="zh-CN" altLang="en-US"/>
              <a:t>到那日</a:t>
            </a:r>
            <a:r>
              <a:rPr lang="en-US" altLang="zh-CN"/>
              <a:t>”</a:t>
            </a:r>
            <a:r>
              <a:rPr lang="zh-CN" altLang="en-US"/>
              <a:t>的景象之四（</a:t>
            </a:r>
            <a:r>
              <a:rPr lang="en-US" altLang="zh-CN"/>
              <a:t>4</a:t>
            </a:r>
            <a:r>
              <a:rPr lang="zh-CN" altLang="en-US"/>
              <a:t>：</a:t>
            </a:r>
            <a:r>
              <a:rPr lang="en-US" altLang="zh-CN"/>
              <a:t>2-6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93190"/>
            <a:ext cx="10701655" cy="3835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p>
            <a:r>
              <a:rPr lang="zh-CN" altLang="en-US" b="1">
                <a:solidFill>
                  <a:srgbClr val="FF0000"/>
                </a:solidFill>
              </a:rPr>
              <a:t>耶和华发生的苗必华美尊荣</a:t>
            </a:r>
            <a:r>
              <a:rPr lang="en-US" altLang="zh-CN" b="1">
                <a:solidFill>
                  <a:srgbClr val="FF0000"/>
                </a:solidFill>
              </a:rPr>
              <a:t>——</a:t>
            </a:r>
            <a:r>
              <a:rPr lang="zh-CN" altLang="en-US" b="1">
                <a:solidFill>
                  <a:srgbClr val="FF0000"/>
                </a:solidFill>
              </a:rPr>
              <a:t>大卫公义的苗裔</a:t>
            </a:r>
            <a:r>
              <a:rPr lang="zh-CN" altLang="en-US"/>
              <a:t>（耶</a:t>
            </a:r>
            <a:r>
              <a:rPr lang="en-US" altLang="zh-CN"/>
              <a:t>23</a:t>
            </a:r>
            <a:r>
              <a:rPr lang="zh-CN" altLang="en-US"/>
              <a:t>：</a:t>
            </a:r>
            <a:r>
              <a:rPr lang="en-US" altLang="zh-CN"/>
              <a:t>5</a:t>
            </a:r>
            <a:r>
              <a:rPr lang="zh-CN" altLang="en-US"/>
              <a:t>等）</a:t>
            </a:r>
            <a:endParaRPr lang="zh-CN" altLang="en-US"/>
          </a:p>
          <a:p>
            <a:r>
              <a:rPr lang="zh-CN" altLang="en-US"/>
              <a:t>义人的福乐</a:t>
            </a:r>
            <a:endParaRPr lang="en-US" altLang="zh-CN"/>
          </a:p>
          <a:p>
            <a:pPr lvl="1"/>
            <a:r>
              <a:rPr lang="zh-CN" altLang="en-US"/>
              <a:t>被神保护（逃脱的余民）</a:t>
            </a:r>
            <a:endParaRPr lang="zh-CN" altLang="en-US"/>
          </a:p>
          <a:p>
            <a:pPr lvl="1"/>
            <a:r>
              <a:rPr lang="zh-CN" altLang="en-US"/>
              <a:t>享受荣华茂盛</a:t>
            </a:r>
            <a:endParaRPr lang="zh-CN" altLang="en-US"/>
          </a:p>
          <a:p>
            <a:pPr lvl="1"/>
            <a:r>
              <a:rPr lang="zh-CN" altLang="en-US"/>
              <a:t>被神的灵洗净、炼净</a:t>
            </a:r>
            <a:endParaRPr lang="zh-CN" altLang="en-US"/>
          </a:p>
          <a:p>
            <a:pPr lvl="1"/>
            <a:r>
              <a:rPr lang="zh-CN" altLang="en-US"/>
              <a:t>在生命册上记名，得称为圣</a:t>
            </a:r>
            <a:endParaRPr lang="zh-CN" altLang="en-US"/>
          </a:p>
          <a:p>
            <a:pPr lvl="1"/>
            <a:r>
              <a:rPr lang="zh-CN" altLang="en-US"/>
              <a:t>被神的荣耀遮盖（云柱、火柱）</a:t>
            </a:r>
            <a:endParaRPr lang="zh-CN" altLang="en-US" sz="2395" dirty="0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350135" y="4761865"/>
            <a:ext cx="6797675" cy="175323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p>
            <a:pPr indent="0">
              <a:lnSpc>
                <a:spcPct val="150000"/>
              </a:lnSpc>
              <a:buFont typeface="Wingdings" panose="05000000000000000000" charset="0"/>
              <a:buNone/>
            </a:pPr>
            <a:r>
              <a:rPr lang="zh-CN" altLang="en-US" sz="2400">
                <a:sym typeface="+mn-ea"/>
              </a:rPr>
              <a:t>神是谁的避难所？</a:t>
            </a:r>
            <a:r>
              <a:rPr lang="en-US" altLang="zh-CN" sz="2400">
                <a:sym typeface="+mn-ea"/>
              </a:rPr>
              <a:t>“</a:t>
            </a:r>
            <a:r>
              <a:rPr lang="zh-CN" altLang="en-US" sz="2400">
                <a:sym typeface="+mn-ea"/>
              </a:rPr>
              <a:t>他百姓的</a:t>
            </a:r>
            <a:r>
              <a:rPr lang="en-US" altLang="zh-CN" sz="2400">
                <a:sym typeface="+mn-ea"/>
              </a:rPr>
              <a:t>”</a:t>
            </a:r>
            <a:r>
              <a:rPr lang="zh-CN" altLang="en-US" sz="2400">
                <a:sym typeface="+mn-ea"/>
              </a:rPr>
              <a:t>（珥</a:t>
            </a:r>
            <a:r>
              <a:rPr lang="en-US" altLang="zh-CN" sz="2400">
                <a:sym typeface="+mn-ea"/>
              </a:rPr>
              <a:t>3</a:t>
            </a:r>
            <a:r>
              <a:rPr lang="zh-CN" altLang="en-US" sz="2400">
                <a:sym typeface="+mn-ea"/>
              </a:rPr>
              <a:t>：</a:t>
            </a:r>
            <a:r>
              <a:rPr lang="en-US" altLang="zh-CN" sz="2400">
                <a:sym typeface="+mn-ea"/>
              </a:rPr>
              <a:t>16</a:t>
            </a:r>
            <a:r>
              <a:rPr lang="zh-CN" altLang="en-US" sz="2400">
                <a:sym typeface="+mn-ea"/>
              </a:rPr>
              <a:t>）</a:t>
            </a:r>
            <a:endParaRPr lang="zh-CN" altLang="en-US" sz="2400"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400">
                <a:sym typeface="+mn-ea"/>
              </a:rPr>
              <a:t>以神为避难所</a:t>
            </a:r>
            <a:r>
              <a:rPr lang="en-US" altLang="zh-CN" sz="2400">
                <a:sym typeface="+mn-ea"/>
              </a:rPr>
              <a:t>——</a:t>
            </a:r>
            <a:r>
              <a:rPr lang="zh-CN" altLang="en-US" sz="2400">
                <a:sym typeface="+mn-ea"/>
              </a:rPr>
              <a:t>躲避一切狂风暴雨</a:t>
            </a:r>
            <a:endParaRPr lang="zh-CN" altLang="en-US" sz="2400"/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Ø"/>
            </a:pPr>
            <a:r>
              <a:rPr lang="zh-CN" altLang="en-US" sz="2400">
                <a:sym typeface="+mn-ea"/>
              </a:rPr>
              <a:t>以各种洞穴为避难所</a:t>
            </a:r>
            <a:r>
              <a:rPr lang="en-US" altLang="zh-CN" sz="2400">
                <a:sym typeface="+mn-ea"/>
              </a:rPr>
              <a:t>——</a:t>
            </a:r>
            <a:r>
              <a:rPr lang="zh-CN" altLang="en-US" sz="2400">
                <a:sym typeface="+mn-ea"/>
              </a:rPr>
              <a:t>无法躲避神的审判</a:t>
            </a:r>
            <a:endParaRPr lang="zh-CN" altLang="en-US" sz="24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73265" y="398780"/>
            <a:ext cx="4111625" cy="1013460"/>
          </a:xfrm>
        </p:spPr>
        <p:txBody>
          <a:bodyPr/>
          <a:p>
            <a:pPr algn="ctr"/>
            <a:r>
              <a:rPr lang="zh-CN" altLang="en-US" dirty="0">
                <a:sym typeface="+mn-ea"/>
              </a:rPr>
              <a:t>末后的日子</a:t>
            </a:r>
            <a:br>
              <a:rPr lang="zh-CN" altLang="en-US" dirty="0">
                <a:sym typeface="+mn-ea"/>
              </a:rPr>
            </a:br>
            <a:r>
              <a:rPr lang="zh-CN" altLang="en-US" dirty="0">
                <a:sym typeface="+mn-ea"/>
              </a:rPr>
              <a:t>（耶和华的日子）</a:t>
            </a:r>
            <a:endParaRPr lang="zh-CN" altLang="en-US"/>
          </a:p>
        </p:txBody>
      </p:sp>
      <p:graphicFrame>
        <p:nvGraphicFramePr>
          <p:cNvPr id="4" name="图示 3"/>
          <p:cNvGraphicFramePr/>
          <p:nvPr/>
        </p:nvGraphicFramePr>
        <p:xfrm>
          <a:off x="6723380" y="960755"/>
          <a:ext cx="4612640" cy="355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graphicFrame>
        <p:nvGraphicFramePr>
          <p:cNvPr id="6" name="图示 5"/>
          <p:cNvGraphicFramePr/>
          <p:nvPr/>
        </p:nvGraphicFramePr>
        <p:xfrm>
          <a:off x="9209405" y="4513580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9" name="图示 8"/>
          <p:cNvGraphicFramePr/>
          <p:nvPr/>
        </p:nvGraphicFramePr>
        <p:xfrm>
          <a:off x="7625715" y="4513580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cxnSp>
        <p:nvCxnSpPr>
          <p:cNvPr id="10" name="直接连接符 9"/>
          <p:cNvCxnSpPr/>
          <p:nvPr/>
        </p:nvCxnSpPr>
        <p:spPr>
          <a:xfrm>
            <a:off x="6406515" y="4336415"/>
            <a:ext cx="5247005" cy="0"/>
          </a:xfrm>
          <a:prstGeom prst="line">
            <a:avLst/>
          </a:prstGeom>
          <a:ln w="762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3" name="图示 12"/>
          <p:cNvGraphicFramePr/>
          <p:nvPr/>
        </p:nvGraphicFramePr>
        <p:xfrm>
          <a:off x="74930" y="1463675"/>
          <a:ext cx="3068320" cy="25469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aphicFrame>
        <p:nvGraphicFramePr>
          <p:cNvPr id="16" name="图示 15"/>
          <p:cNvGraphicFramePr/>
          <p:nvPr/>
        </p:nvGraphicFramePr>
        <p:xfrm>
          <a:off x="1715770" y="3454400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  <p:sp>
        <p:nvSpPr>
          <p:cNvPr id="17" name="标题 1"/>
          <p:cNvSpPr>
            <a:spLocks noGrp="1"/>
          </p:cNvSpPr>
          <p:nvPr/>
        </p:nvSpPr>
        <p:spPr>
          <a:xfrm>
            <a:off x="1344295" y="565785"/>
            <a:ext cx="3473450" cy="101346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l" defTabSz="109728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840" b="0" i="0" u="non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/>
              <a:t>今日</a:t>
            </a:r>
            <a:endParaRPr lang="zh-CN" altLang="en-US"/>
          </a:p>
        </p:txBody>
      </p:sp>
      <p:graphicFrame>
        <p:nvGraphicFramePr>
          <p:cNvPr id="19" name="图示 18"/>
          <p:cNvGraphicFramePr/>
          <p:nvPr/>
        </p:nvGraphicFramePr>
        <p:xfrm>
          <a:off x="3847465" y="3112135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  <p:graphicFrame>
        <p:nvGraphicFramePr>
          <p:cNvPr id="20" name="图示 19"/>
          <p:cNvGraphicFramePr/>
          <p:nvPr/>
        </p:nvGraphicFramePr>
        <p:xfrm>
          <a:off x="3339465" y="2067560"/>
          <a:ext cx="1854835" cy="140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1" r:lo="rId32" r:qs="rId33" r:cs="rId34"/>
          </a:graphicData>
        </a:graphic>
      </p:graphicFrame>
      <p:cxnSp>
        <p:nvCxnSpPr>
          <p:cNvPr id="21" name="直接箭头连接符 20"/>
          <p:cNvCxnSpPr/>
          <p:nvPr/>
        </p:nvCxnSpPr>
        <p:spPr>
          <a:xfrm flipV="1">
            <a:off x="3246120" y="3747770"/>
            <a:ext cx="941705" cy="369570"/>
          </a:xfrm>
          <a:prstGeom prst="straightConnector1">
            <a:avLst/>
          </a:prstGeom>
          <a:ln w="762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乘号 21"/>
          <p:cNvSpPr/>
          <p:nvPr/>
        </p:nvSpPr>
        <p:spPr>
          <a:xfrm>
            <a:off x="7703820" y="4440555"/>
            <a:ext cx="1698625" cy="1546860"/>
          </a:xfrm>
          <a:prstGeom prst="mathMultiply">
            <a:avLst>
              <a:gd name="adj1" fmla="val 39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 rot="20280000">
            <a:off x="3537585" y="4124960"/>
            <a:ext cx="7346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结</a:t>
            </a:r>
            <a:r>
              <a:rPr lang="en-US" altLang="zh-CN"/>
              <a:t>18</a:t>
            </a:r>
            <a:r>
              <a:rPr lang="zh-CN" altLang="en-US"/>
              <a:t>：</a:t>
            </a:r>
            <a:r>
              <a:rPr lang="en-US" altLang="zh-CN"/>
              <a:t>21-24</a:t>
            </a:r>
            <a:endParaRPr lang="en-US" altLang="zh-CN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" grpId="0"/>
      <p:bldP spid="22" grpId="0" bldLvl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“</a:t>
            </a:r>
            <a:r>
              <a:rPr lang="zh-CN" altLang="en-US"/>
              <a:t>审判与救赎的日子</a:t>
            </a:r>
            <a:r>
              <a:rPr lang="en-US" altLang="zh-CN"/>
              <a:t>”</a:t>
            </a:r>
            <a:r>
              <a:rPr lang="zh-CN" altLang="en-US"/>
              <a:t>在三个层面的应验：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、历世历代、世界各地的局部应验（神一直掌权；最终应验的预尝、预表）</a:t>
            </a:r>
            <a:endParaRPr lang="zh-CN" altLang="en-US"/>
          </a:p>
          <a:p>
            <a:pPr lvl="1"/>
            <a:r>
              <a:rPr lang="zh-CN" altLang="en-US"/>
              <a:t>如犹大的被掳与归回，巴比伦的灭亡，各人在今生阶段的部分应验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、耶稣降世（开启了</a:t>
            </a:r>
            <a:r>
              <a:rPr lang="en-US" altLang="zh-CN"/>
              <a:t>“</a:t>
            </a:r>
            <a:r>
              <a:rPr lang="zh-CN" altLang="en-US"/>
              <a:t>那日子</a:t>
            </a:r>
            <a:r>
              <a:rPr lang="en-US" altLang="zh-CN"/>
              <a:t>”</a:t>
            </a:r>
            <a:r>
              <a:rPr lang="zh-CN" altLang="en-US"/>
              <a:t>）</a:t>
            </a:r>
            <a:endParaRPr lang="zh-CN" altLang="en-US"/>
          </a:p>
          <a:p>
            <a:pPr lvl="1"/>
            <a:r>
              <a:rPr lang="zh-CN" altLang="en-US"/>
              <a:t>十字架同时意味着审判与救赎。给人更明确的指引，当抓紧机会悔改信靠神、传扬福音。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3</a:t>
            </a:r>
            <a:r>
              <a:rPr lang="zh-CN" altLang="en-US"/>
              <a:t>、耶稣再临（</a:t>
            </a:r>
            <a:r>
              <a:rPr lang="en-US" altLang="zh-CN"/>
              <a:t>“</a:t>
            </a:r>
            <a:r>
              <a:rPr lang="zh-CN" altLang="en-US"/>
              <a:t>那日子</a:t>
            </a:r>
            <a:r>
              <a:rPr lang="en-US" altLang="zh-CN"/>
              <a:t>”</a:t>
            </a:r>
            <a:r>
              <a:rPr lang="zh-CN" altLang="en-US"/>
              <a:t>的最终显明和完全应验）</a:t>
            </a:r>
            <a:endParaRPr lang="zh-CN" altLang="en-US"/>
          </a:p>
          <a:p>
            <a:pPr lvl="1"/>
            <a:r>
              <a:rPr lang="zh-CN" altLang="en-US"/>
              <a:t>最终的降罚与赐福。（太</a:t>
            </a:r>
            <a:r>
              <a:rPr lang="en-US" altLang="zh-CN"/>
              <a:t>24</a:t>
            </a:r>
            <a:r>
              <a:rPr lang="zh-CN" altLang="en-US"/>
              <a:t>：</a:t>
            </a:r>
            <a:r>
              <a:rPr lang="en-US" altLang="zh-CN"/>
              <a:t>37-42</a:t>
            </a:r>
            <a:r>
              <a:rPr lang="zh-CN" altLang="en-US"/>
              <a:t>，</a:t>
            </a:r>
            <a:r>
              <a:rPr lang="en-US" altLang="zh-CN"/>
              <a:t>44</a:t>
            </a:r>
            <a:r>
              <a:rPr lang="zh-CN" altLang="en-US"/>
              <a:t>）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先知的心肠与神的心肠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23340"/>
            <a:ext cx="10972800" cy="4853305"/>
          </a:xfrm>
        </p:spPr>
        <p:txBody>
          <a:bodyPr/>
          <a:p>
            <a:r>
              <a:rPr lang="zh-CN" altLang="en-US"/>
              <a:t>黑暗景象（现状的糟糕、预言中的审判）</a:t>
            </a:r>
            <a:r>
              <a:rPr lang="zh-CN" altLang="en-US" sz="2875">
                <a:sym typeface="+mn-ea"/>
              </a:rPr>
              <a:t>与光明景象（预言中的荣耀）</a:t>
            </a:r>
            <a:r>
              <a:rPr lang="zh-CN" altLang="en-US"/>
              <a:t>的交替描绘</a:t>
            </a:r>
            <a:endParaRPr lang="zh-CN" altLang="en-US"/>
          </a:p>
          <a:p>
            <a:pPr lvl="1"/>
            <a:r>
              <a:rPr lang="zh-CN" altLang="en-US"/>
              <a:t>神的恩典</a:t>
            </a:r>
            <a:endParaRPr lang="zh-CN" altLang="en-US"/>
          </a:p>
          <a:p>
            <a:r>
              <a:rPr lang="zh-CN" altLang="en-US"/>
              <a:t>先知只讲光明的不好吗？</a:t>
            </a:r>
            <a:endParaRPr lang="zh-CN" altLang="en-US"/>
          </a:p>
          <a:p>
            <a:pPr lvl="1"/>
            <a:r>
              <a:rPr lang="zh-CN" altLang="en-US"/>
              <a:t>先知的心肠（对神、对同胞）</a:t>
            </a:r>
            <a:endParaRPr lang="zh-CN" altLang="en-US"/>
          </a:p>
          <a:p>
            <a:pPr lvl="1"/>
            <a:r>
              <a:rPr lang="zh-CN" altLang="en-US"/>
              <a:t>神的心肠</a:t>
            </a:r>
            <a:endParaRPr lang="zh-CN" altLang="en-US"/>
          </a:p>
          <a:p>
            <a:pPr lvl="2"/>
            <a:r>
              <a:rPr lang="zh-CN" altLang="en-US" sz="2160"/>
              <a:t>我何时论到一邦或一国说：要拔出、拆毁、毁坏；我所说的那一邦，若是转意离开他们的恶，我就必后悔，不将我想要施行的灾祸降与他们。</a:t>
            </a:r>
            <a:r>
              <a:rPr lang="zh-CN" altLang="en-US"/>
              <a:t>（</a:t>
            </a:r>
            <a:r>
              <a:rPr lang="zh-CN" altLang="en-US">
                <a:sym typeface="+mn-ea"/>
              </a:rPr>
              <a:t>耶</a:t>
            </a:r>
            <a:r>
              <a:rPr lang="en-US" altLang="zh-CN">
                <a:sym typeface="+mn-ea"/>
              </a:rPr>
              <a:t>18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7-8</a:t>
            </a:r>
            <a:r>
              <a:rPr lang="zh-CN" altLang="en-US">
                <a:sym typeface="+mn-ea"/>
              </a:rPr>
              <a:t>）</a:t>
            </a:r>
            <a:endParaRPr lang="zh-CN" altLang="en-US">
              <a:sym typeface="+mn-ea"/>
            </a:endParaRPr>
          </a:p>
          <a:p>
            <a:pPr lvl="2"/>
            <a:r>
              <a:rPr lang="zh-CN" altLang="en-US">
                <a:sym typeface="+mn-ea"/>
              </a:rPr>
              <a:t>他们却说：</a:t>
            </a:r>
            <a:r>
              <a:rPr lang="en-US" altLang="zh-CN">
                <a:sym typeface="+mn-ea"/>
              </a:rPr>
              <a:t>“</a:t>
            </a:r>
            <a:r>
              <a:rPr lang="zh-CN" altLang="en-US">
                <a:sym typeface="+mn-ea"/>
              </a:rPr>
              <a:t>这是枉然！我们要照自己的计谋去行，各人随自己顽梗的恶心作事。</a:t>
            </a:r>
            <a:r>
              <a:rPr lang="en-US" altLang="zh-CN">
                <a:sym typeface="+mn-ea"/>
              </a:rPr>
              <a:t>”</a:t>
            </a:r>
            <a:r>
              <a:rPr lang="zh-CN" altLang="en-US">
                <a:sym typeface="+mn-ea"/>
              </a:rPr>
              <a:t>（耶</a:t>
            </a:r>
            <a:r>
              <a:rPr lang="en-US" altLang="zh-CN">
                <a:sym typeface="+mn-ea"/>
              </a:rPr>
              <a:t>18</a:t>
            </a:r>
            <a:r>
              <a:rPr lang="zh-CN" altLang="en-US">
                <a:sym typeface="+mn-ea"/>
              </a:rPr>
              <a:t>：</a:t>
            </a:r>
            <a:r>
              <a:rPr lang="en-US" altLang="zh-CN">
                <a:sym typeface="+mn-ea"/>
              </a:rPr>
              <a:t>12</a:t>
            </a:r>
            <a:r>
              <a:rPr lang="zh-CN" altLang="en-US">
                <a:sym typeface="+mn-ea"/>
              </a:rPr>
              <a:t>）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思考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720215"/>
            <a:ext cx="10972800" cy="4456430"/>
          </a:xfrm>
        </p:spPr>
        <p:txBody>
          <a:bodyPr/>
          <a:p>
            <a:r>
              <a:rPr lang="zh-CN" altLang="en-US" sz="2880"/>
              <a:t>我们要做哪类人？</a:t>
            </a:r>
            <a:endParaRPr lang="zh-CN" altLang="en-US" sz="2880"/>
          </a:p>
          <a:p>
            <a:r>
              <a:rPr lang="zh-CN" altLang="en-US" sz="2880"/>
              <a:t>我们是否需要关心弟兄姐妹，彼此扶持来持守信仰？</a:t>
            </a:r>
            <a:endParaRPr lang="zh-CN" altLang="en-US" sz="2880"/>
          </a:p>
          <a:p>
            <a:r>
              <a:rPr lang="zh-CN" altLang="en-US" sz="2880"/>
              <a:t>我们要如何对待身边未信的人？</a:t>
            </a:r>
            <a:endParaRPr lang="zh-CN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805" y="908685"/>
            <a:ext cx="11092815" cy="5078095"/>
          </a:xfrm>
        </p:spPr>
        <p:txBody>
          <a:bodyPr/>
          <a:p>
            <a:r>
              <a:rPr lang="zh-CN" altLang="en-US"/>
              <a:t>2:1　亚摩斯的儿子以赛亚得默示，论到犹大和耶路撒冷： </a:t>
            </a:r>
            <a:endParaRPr lang="zh-CN" altLang="en-US"/>
          </a:p>
          <a:p>
            <a:r>
              <a:rPr lang="zh-CN" altLang="en-US"/>
              <a:t>2:2　末后的日子，耶和华殿的山必坚立，超乎诸山，高举过于万岭，万民都要流归这山。 </a:t>
            </a:r>
            <a:endParaRPr lang="zh-CN" altLang="en-US"/>
          </a:p>
          <a:p>
            <a:r>
              <a:rPr lang="zh-CN" altLang="en-US"/>
              <a:t>2:3　必有许多国的民前往说：“来吧！我们登耶和华的山，奔雅各　神的殿；主必将他的道教训我们，我们也要行他的路。因为训诲必出于锡安；耶和华的言语必出于耶路撒冷。” </a:t>
            </a:r>
            <a:endParaRPr lang="zh-CN" altLang="en-US"/>
          </a:p>
          <a:p>
            <a:r>
              <a:rPr lang="zh-CN" altLang="en-US"/>
              <a:t>2:4　他必在列国中施行审判，为许多国民断定是非。他们要将刀打成犁头，把枪打成镰刀；这国不举刀攻击那国，他们也不再学习战事。 </a:t>
            </a:r>
            <a:endParaRPr lang="zh-CN" altLang="en-US"/>
          </a:p>
          <a:p>
            <a:r>
              <a:rPr lang="zh-CN" altLang="en-US"/>
              <a:t>2:5　雅各家啊，来吧！我们在耶和华的光明中行走。</a:t>
            </a:r>
            <a:endParaRPr lang="zh-CN" altLang="en-US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16355" y="4382770"/>
            <a:ext cx="9897110" cy="1381760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/>
              <a:t>今日 </a:t>
            </a:r>
            <a:r>
              <a:rPr lang="en-US" altLang="zh-CN" sz="3200" dirty="0"/>
              <a:t>vs.</a:t>
            </a:r>
            <a:r>
              <a:rPr lang="zh-CN" altLang="en-US" sz="3200" dirty="0"/>
              <a:t> 到那日（末后的日子）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061720"/>
            <a:ext cx="10972800" cy="33204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2</a:t>
            </a:r>
            <a:r>
              <a:rPr lang="zh-CN" altLang="en-US" sz="2400" dirty="0"/>
              <a:t>：</a:t>
            </a:r>
            <a:r>
              <a:rPr lang="en-US" altLang="zh-CN" sz="2400" dirty="0"/>
              <a:t>2 </a:t>
            </a:r>
            <a:r>
              <a:rPr lang="zh-CN" altLang="en-US" sz="2400" b="1" dirty="0"/>
              <a:t>末后的日子</a:t>
            </a:r>
            <a:r>
              <a:rPr lang="zh-CN" altLang="en-US" sz="2400" dirty="0"/>
              <a:t>，耶和华殿的山必坚立，</a:t>
            </a:r>
            <a:r>
              <a:rPr lang="en-US" altLang="zh-CN" sz="2400" dirty="0"/>
              <a:t>……</a:t>
            </a:r>
            <a:endParaRPr lang="zh-CN" altLang="en-US" sz="2400" dirty="0"/>
          </a:p>
          <a:p>
            <a:pPr>
              <a:lnSpc>
                <a:spcPct val="100000"/>
              </a:lnSpc>
            </a:pPr>
            <a:r>
              <a:rPr lang="en-US" altLang="zh-CN" sz="2400" dirty="0"/>
              <a:t>2</a:t>
            </a:r>
            <a:r>
              <a:rPr lang="zh-CN" altLang="en-US" sz="2400" dirty="0"/>
              <a:t>：</a:t>
            </a:r>
            <a:r>
              <a:rPr lang="en-US" altLang="zh-CN" sz="2400" dirty="0"/>
              <a:t>11 </a:t>
            </a:r>
            <a:r>
              <a:rPr lang="zh-CN" altLang="en-US" sz="2400" b="1" dirty="0"/>
              <a:t>到那日</a:t>
            </a:r>
            <a:r>
              <a:rPr lang="zh-CN" altLang="en-US" sz="2400" dirty="0"/>
              <a:t>，</a:t>
            </a:r>
            <a:r>
              <a:rPr lang="en-US" altLang="zh-CN" sz="2400" dirty="0"/>
              <a:t>……</a:t>
            </a:r>
            <a:r>
              <a:rPr lang="zh-CN" altLang="en-US" sz="2400" dirty="0"/>
              <a:t>惟独</a:t>
            </a:r>
            <a:r>
              <a:rPr lang="zh-CN" altLang="en-US" sz="2400" dirty="0">
                <a:sym typeface="+mn-ea"/>
              </a:rPr>
              <a:t>耶和华被尊崇</a:t>
            </a:r>
            <a:endParaRPr lang="zh-CN" altLang="en-US" sz="2400" dirty="0"/>
          </a:p>
          <a:p>
            <a:pPr>
              <a:lnSpc>
                <a:spcPct val="100000"/>
              </a:lnSpc>
            </a:pPr>
            <a:r>
              <a:rPr lang="en-US" altLang="zh-CN" sz="2400" dirty="0"/>
              <a:t>2</a:t>
            </a:r>
            <a:r>
              <a:rPr lang="zh-CN" altLang="en-US" sz="2400" dirty="0"/>
              <a:t>：</a:t>
            </a:r>
            <a:r>
              <a:rPr lang="en-US" altLang="zh-CN" sz="2400" dirty="0"/>
              <a:t>12 </a:t>
            </a:r>
            <a:r>
              <a:rPr lang="zh-CN" altLang="en-US" sz="2400" b="1" dirty="0"/>
              <a:t>必有</a:t>
            </a:r>
            <a:r>
              <a:rPr lang="zh-CN" altLang="en-US" sz="2400" dirty="0"/>
              <a:t>万军之耶和华降罚的</a:t>
            </a:r>
            <a:r>
              <a:rPr lang="zh-CN" altLang="en-US" sz="2400" b="1" dirty="0"/>
              <a:t>一个日子</a:t>
            </a:r>
            <a:endParaRPr lang="zh-CN" altLang="en-US" sz="2400" dirty="0"/>
          </a:p>
          <a:p>
            <a:pPr>
              <a:lnSpc>
                <a:spcPct val="100000"/>
              </a:lnSpc>
            </a:pPr>
            <a:r>
              <a:rPr lang="en-US" altLang="zh-CN" sz="2400" dirty="0"/>
              <a:t>2</a:t>
            </a:r>
            <a:r>
              <a:rPr lang="zh-CN" altLang="en-US" sz="2400" dirty="0"/>
              <a:t>：</a:t>
            </a:r>
            <a:r>
              <a:rPr lang="en-US" altLang="zh-CN" sz="2400" dirty="0"/>
              <a:t>17 </a:t>
            </a:r>
            <a:r>
              <a:rPr lang="zh-CN" altLang="en-US" sz="2400" b="1" dirty="0"/>
              <a:t>在那日</a:t>
            </a:r>
            <a:r>
              <a:rPr lang="zh-CN" altLang="en-US" sz="2400" dirty="0"/>
              <a:t>，惟独耶和华被尊崇</a:t>
            </a:r>
            <a:endParaRPr lang="zh-CN" altLang="en-US" sz="2400" dirty="0"/>
          </a:p>
          <a:p>
            <a:pPr>
              <a:lnSpc>
                <a:spcPct val="100000"/>
              </a:lnSpc>
            </a:pPr>
            <a:r>
              <a:rPr lang="en-US" altLang="zh-CN" sz="2400" dirty="0"/>
              <a:t>3</a:t>
            </a:r>
            <a:r>
              <a:rPr lang="zh-CN" altLang="en-US" sz="2400" dirty="0"/>
              <a:t>：</a:t>
            </a:r>
            <a:r>
              <a:rPr lang="en-US" altLang="zh-CN" sz="2400" dirty="0"/>
              <a:t>18 </a:t>
            </a:r>
            <a:r>
              <a:rPr lang="zh-CN" altLang="en-US" sz="2400" b="1" dirty="0"/>
              <a:t>到那日</a:t>
            </a:r>
            <a:r>
              <a:rPr lang="zh-CN" altLang="en-US" sz="2400" dirty="0"/>
              <a:t>，主必除掉她们华美的脚钏、</a:t>
            </a:r>
            <a:r>
              <a:rPr lang="en-US" altLang="zh-CN" sz="2400" dirty="0"/>
              <a:t>……</a:t>
            </a:r>
            <a:endParaRPr lang="en-US" altLang="zh-CN" sz="2400" dirty="0"/>
          </a:p>
          <a:p>
            <a:pPr>
              <a:lnSpc>
                <a:spcPct val="100000"/>
              </a:lnSpc>
            </a:pPr>
            <a:r>
              <a:rPr lang="en-US" altLang="zh-CN" sz="2400" dirty="0"/>
              <a:t>4</a:t>
            </a:r>
            <a:r>
              <a:rPr lang="zh-CN" altLang="en-US" sz="2400" dirty="0"/>
              <a:t>：</a:t>
            </a:r>
            <a:r>
              <a:rPr lang="en-US" altLang="zh-CN" sz="2400" dirty="0"/>
              <a:t>1 </a:t>
            </a:r>
            <a:r>
              <a:rPr lang="zh-CN" altLang="en-US" sz="2400" b="1" dirty="0"/>
              <a:t>在那日</a:t>
            </a:r>
            <a:r>
              <a:rPr lang="zh-CN" altLang="en-US" sz="2400" dirty="0"/>
              <a:t>，</a:t>
            </a:r>
            <a:r>
              <a:rPr lang="en-US" altLang="zh-CN" sz="2400" dirty="0"/>
              <a:t>……</a:t>
            </a:r>
            <a:endParaRPr lang="en-US" altLang="zh-CN" sz="2400" dirty="0"/>
          </a:p>
          <a:p>
            <a:pPr>
              <a:lnSpc>
                <a:spcPct val="100000"/>
              </a:lnSpc>
            </a:pPr>
            <a:r>
              <a:rPr lang="en-US" altLang="zh-CN" sz="2400" dirty="0"/>
              <a:t>4</a:t>
            </a:r>
            <a:r>
              <a:rPr lang="zh-CN" altLang="en-US" sz="2400" dirty="0"/>
              <a:t>：</a:t>
            </a:r>
            <a:r>
              <a:rPr lang="en-US" altLang="zh-CN" sz="2400" dirty="0"/>
              <a:t>2 </a:t>
            </a:r>
            <a:r>
              <a:rPr lang="zh-CN" altLang="en-US" sz="2400" b="1" dirty="0"/>
              <a:t>到那日</a:t>
            </a:r>
            <a:r>
              <a:rPr lang="zh-CN" altLang="en-US" sz="2400" dirty="0"/>
              <a:t>，耶和华发生的苗必华美尊荣</a:t>
            </a:r>
            <a:endParaRPr lang="zh-CN" alt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2033905"/>
            <a:ext cx="10972800" cy="33204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dirty="0">
                <a:sym typeface="+mn-ea"/>
              </a:rPr>
              <a:t>诗</a:t>
            </a:r>
            <a:r>
              <a:rPr lang="en-US" altLang="zh-CN" sz="3200" dirty="0">
                <a:sym typeface="+mn-ea"/>
              </a:rPr>
              <a:t>42</a:t>
            </a:r>
            <a:r>
              <a:rPr lang="zh-CN" altLang="en-US" sz="3200" dirty="0">
                <a:sym typeface="+mn-ea"/>
              </a:rPr>
              <a:t>：</a:t>
            </a:r>
            <a:r>
              <a:rPr lang="en-US" altLang="zh-CN" sz="3200" dirty="0">
                <a:sym typeface="+mn-ea"/>
              </a:rPr>
              <a:t>3  </a:t>
            </a:r>
            <a:r>
              <a:rPr lang="zh-CN" altLang="en-US" sz="3200" dirty="0">
                <a:sym typeface="+mn-ea"/>
              </a:rPr>
              <a:t>我昼夜以眼泪当饮食，人不住地对我说：</a:t>
            </a:r>
            <a:r>
              <a:rPr lang="en-US" altLang="zh-CN" sz="3200" dirty="0">
                <a:sym typeface="+mn-ea"/>
              </a:rPr>
              <a:t>“</a:t>
            </a:r>
            <a:r>
              <a:rPr lang="zh-CN" altLang="en-US" sz="3200" dirty="0">
                <a:sym typeface="+mn-ea"/>
              </a:rPr>
              <a:t>你的神在哪里呢？</a:t>
            </a:r>
            <a:r>
              <a:rPr lang="en-US" altLang="zh-CN" sz="3200" dirty="0">
                <a:sym typeface="+mn-ea"/>
              </a:rPr>
              <a:t>”</a:t>
            </a:r>
            <a:endParaRPr lang="en-US" altLang="zh-CN" sz="3200" dirty="0"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sz="3200" dirty="0">
                <a:sym typeface="+mn-ea"/>
              </a:rPr>
              <a:t>诗</a:t>
            </a:r>
            <a:r>
              <a:rPr lang="en-US" altLang="zh-CN" sz="3200" dirty="0">
                <a:sym typeface="+mn-ea"/>
              </a:rPr>
              <a:t>42</a:t>
            </a:r>
            <a:r>
              <a:rPr lang="zh-CN" altLang="en-US" sz="3200" dirty="0">
                <a:sym typeface="+mn-ea"/>
              </a:rPr>
              <a:t>：</a:t>
            </a:r>
            <a:r>
              <a:rPr lang="en-US" altLang="zh-CN" sz="3200" dirty="0">
                <a:sym typeface="+mn-ea"/>
              </a:rPr>
              <a:t>10  </a:t>
            </a:r>
            <a:r>
              <a:rPr lang="zh-CN" altLang="en-US" sz="3200" dirty="0">
                <a:sym typeface="+mn-ea"/>
              </a:rPr>
              <a:t>我的敌人辱骂我，好像打碎我的骨头，不住地对我说：</a:t>
            </a:r>
            <a:r>
              <a:rPr lang="en-US" altLang="zh-CN" sz="3200" dirty="0">
                <a:sym typeface="+mn-ea"/>
              </a:rPr>
              <a:t>“</a:t>
            </a:r>
            <a:r>
              <a:rPr lang="zh-CN" altLang="en-US" sz="3200" dirty="0">
                <a:sym typeface="+mn-ea"/>
              </a:rPr>
              <a:t>你的神在哪里呢？</a:t>
            </a:r>
            <a:r>
              <a:rPr lang="en-US" altLang="zh-CN" sz="3200" dirty="0">
                <a:sym typeface="+mn-ea"/>
              </a:rPr>
              <a:t>”</a:t>
            </a:r>
            <a:endParaRPr lang="zh-CN" alt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“</a:t>
            </a:r>
            <a:r>
              <a:rPr lang="zh-CN" altLang="en-US"/>
              <a:t>到那日</a:t>
            </a:r>
            <a:r>
              <a:rPr lang="en-US" altLang="zh-CN"/>
              <a:t>”</a:t>
            </a:r>
            <a:r>
              <a:rPr lang="zh-CN" altLang="en-US"/>
              <a:t>的景象之一（</a:t>
            </a:r>
            <a:r>
              <a:rPr lang="en-US" altLang="zh-CN"/>
              <a:t>2</a:t>
            </a:r>
            <a:r>
              <a:rPr lang="zh-CN" altLang="en-US"/>
              <a:t>：</a:t>
            </a:r>
            <a:r>
              <a:rPr lang="en-US" altLang="zh-CN"/>
              <a:t>2-4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93190"/>
            <a:ext cx="11306810" cy="35591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p>
            <a:r>
              <a:rPr lang="zh-CN" altLang="en-US" sz="2875">
                <a:sym typeface="+mn-ea"/>
              </a:rPr>
              <a:t>耶和华殿的山必坚立，超乎诸山，高举过于万岭</a:t>
            </a:r>
            <a:endParaRPr lang="zh-CN" altLang="en-US"/>
          </a:p>
          <a:p>
            <a:pPr lvl="1"/>
            <a:r>
              <a:rPr lang="zh-CN" altLang="en-US"/>
              <a:t>神的圣山、圣城、圣殿（今天神的教会就是圣殿）被高举</a:t>
            </a:r>
            <a:endParaRPr lang="zh-CN" altLang="en-US"/>
          </a:p>
          <a:p>
            <a:r>
              <a:rPr lang="zh-CN" altLang="en-US" sz="2875">
                <a:sym typeface="+mn-ea"/>
              </a:rPr>
              <a:t>万民都要流归这山</a:t>
            </a:r>
            <a:endParaRPr lang="zh-CN" altLang="en-US" sz="2875">
              <a:sym typeface="+mn-ea"/>
            </a:endParaRPr>
          </a:p>
          <a:p>
            <a:pPr lvl="1"/>
            <a:r>
              <a:rPr lang="zh-CN" altLang="en-US" sz="2395">
                <a:sym typeface="+mn-ea"/>
              </a:rPr>
              <a:t>被神的荣耀、神的道吸引（道、路、训诲、言语）</a:t>
            </a:r>
            <a:endParaRPr lang="zh-CN" altLang="en-US" sz="2395">
              <a:sym typeface="+mn-ea"/>
            </a:endParaRPr>
          </a:p>
          <a:p>
            <a:r>
              <a:rPr lang="zh-CN" altLang="en-US" sz="2875">
                <a:sym typeface="+mn-ea"/>
              </a:rPr>
              <a:t>他必在列国中施行</a:t>
            </a:r>
            <a:r>
              <a:rPr lang="zh-CN" altLang="en-US" sz="2875" b="1">
                <a:sym typeface="+mn-ea"/>
              </a:rPr>
              <a:t>审判</a:t>
            </a:r>
            <a:r>
              <a:rPr lang="zh-CN" altLang="en-US" sz="2875">
                <a:sym typeface="+mn-ea"/>
              </a:rPr>
              <a:t>，为许多国民断定是非</a:t>
            </a:r>
            <a:endParaRPr lang="zh-CN" altLang="en-US" sz="2875">
              <a:sym typeface="+mn-ea"/>
            </a:endParaRPr>
          </a:p>
          <a:p>
            <a:r>
              <a:rPr lang="zh-CN" altLang="en-US" sz="2875" b="1">
                <a:sym typeface="+mn-ea"/>
              </a:rPr>
              <a:t>属神的万民（义人）</a:t>
            </a:r>
            <a:r>
              <a:rPr lang="zh-CN" altLang="en-US" sz="2875">
                <a:sym typeface="+mn-ea"/>
              </a:rPr>
              <a:t>要享受永恒的和平</a:t>
            </a:r>
            <a:endParaRPr lang="zh-CN" altLang="en-US" sz="2875">
              <a:sym typeface="+mn-ea"/>
            </a:endParaRPr>
          </a:p>
          <a:p>
            <a:pPr lvl="1"/>
            <a:r>
              <a:rPr lang="zh-CN" altLang="en-US" sz="2395">
                <a:sym typeface="+mn-ea"/>
              </a:rPr>
              <a:t>他们要将刀打成犁头，把枪打成镰刀（赛</a:t>
            </a:r>
            <a:r>
              <a:rPr lang="en-US" altLang="zh-CN" sz="2395">
                <a:sym typeface="+mn-ea"/>
              </a:rPr>
              <a:t>2</a:t>
            </a:r>
            <a:r>
              <a:rPr lang="zh-CN" altLang="en-US" sz="2395">
                <a:sym typeface="+mn-ea"/>
              </a:rPr>
              <a:t>：</a:t>
            </a:r>
            <a:r>
              <a:rPr lang="en-US" altLang="zh-CN" sz="2395">
                <a:sym typeface="+mn-ea"/>
              </a:rPr>
              <a:t>4</a:t>
            </a:r>
            <a:r>
              <a:rPr lang="zh-CN" altLang="en-US" sz="2395">
                <a:sym typeface="+mn-ea"/>
              </a:rPr>
              <a:t>）</a:t>
            </a:r>
            <a:endParaRPr lang="zh-CN" altLang="en-US" sz="2395">
              <a:sym typeface="+mn-ea"/>
            </a:endParaRPr>
          </a:p>
        </p:txBody>
      </p:sp>
      <p:sp>
        <p:nvSpPr>
          <p:cNvPr id="5" name="内容占位符 2"/>
          <p:cNvSpPr>
            <a:spLocks noGrp="1"/>
          </p:cNvSpPr>
          <p:nvPr/>
        </p:nvSpPr>
        <p:spPr>
          <a:xfrm>
            <a:off x="645795" y="5090795"/>
            <a:ext cx="11306810" cy="1191895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rgbClr val="6666FF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411480" lvl="0" indent="-41148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8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lvl="1" indent="-34290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2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lvl="4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lvl="5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lvl="6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lvl="7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lvl="8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480" lvl="1" indent="-411480" algn="l">
              <a:buChar char="•"/>
            </a:pPr>
            <a:r>
              <a:rPr lang="zh-CN" altLang="en-US" sz="2875" b="1">
                <a:sym typeface="+mn-ea"/>
              </a:rPr>
              <a:t>恶人</a:t>
            </a:r>
            <a:r>
              <a:rPr lang="zh-CN" altLang="en-US" sz="2875">
                <a:sym typeface="+mn-ea"/>
              </a:rPr>
              <a:t>则要承受神的审判</a:t>
            </a:r>
            <a:endParaRPr lang="zh-CN" altLang="en-US" sz="2875">
              <a:sym typeface="+mn-ea"/>
            </a:endParaRPr>
          </a:p>
          <a:p>
            <a:pPr lvl="1" algn="l">
              <a:buChar char="–"/>
            </a:pPr>
            <a:r>
              <a:rPr lang="zh-CN" altLang="en-US" sz="2395">
                <a:sym typeface="+mn-ea"/>
              </a:rPr>
              <a:t>到那日</a:t>
            </a:r>
            <a:r>
              <a:rPr lang="en-US" altLang="zh-CN" sz="2395">
                <a:sym typeface="+mn-ea"/>
              </a:rPr>
              <a:t>……</a:t>
            </a:r>
            <a:r>
              <a:rPr lang="zh-CN" altLang="en-US" sz="2395">
                <a:sym typeface="+mn-ea"/>
              </a:rPr>
              <a:t>要预备打仗</a:t>
            </a:r>
            <a:r>
              <a:rPr lang="en-US" altLang="zh-CN" sz="2395">
                <a:sym typeface="+mn-ea"/>
              </a:rPr>
              <a:t>……</a:t>
            </a:r>
            <a:r>
              <a:rPr lang="zh-CN" altLang="en-US" sz="2395">
                <a:sym typeface="+mn-ea"/>
              </a:rPr>
              <a:t>要将犁头打成刀剑，将镰刀打成戈矛（珥3：9-10）</a:t>
            </a:r>
            <a:endParaRPr lang="zh-CN" altLang="en-US" sz="2395">
              <a:sym typeface="+mn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525780"/>
            <a:ext cx="10972800" cy="1013460"/>
          </a:xfrm>
        </p:spPr>
        <p:txBody>
          <a:bodyPr/>
          <a:p>
            <a:r>
              <a:rPr lang="en-US" altLang="zh-CN"/>
              <a:t>“</a:t>
            </a:r>
            <a:r>
              <a:rPr lang="zh-CN" altLang="en-US"/>
              <a:t>今日</a:t>
            </a:r>
            <a:r>
              <a:rPr lang="en-US" altLang="zh-CN"/>
              <a:t>”</a:t>
            </a:r>
            <a:r>
              <a:rPr lang="zh-CN" altLang="en-US"/>
              <a:t>的犹大国</a:t>
            </a:r>
            <a:r>
              <a:rPr lang="en-US" altLang="zh-CN"/>
              <a:t>——</a:t>
            </a:r>
            <a:r>
              <a:rPr lang="zh-CN" altLang="en-US"/>
              <a:t>没有在耶和华的光明中行走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5595" y="1504950"/>
            <a:ext cx="6677660" cy="4715510"/>
          </a:xfrm>
          <a:ln>
            <a:solidFill>
              <a:srgbClr val="6666FF"/>
            </a:solidFill>
          </a:ln>
        </p:spPr>
        <p:txBody>
          <a:bodyPr/>
          <a:p>
            <a:r>
              <a:rPr lang="zh-CN" altLang="en-US" sz="3200"/>
              <a:t>拜偶像成风（</a:t>
            </a:r>
            <a:r>
              <a:rPr lang="en-US" altLang="zh-CN" sz="3200"/>
              <a:t>2</a:t>
            </a:r>
            <a:r>
              <a:rPr lang="zh-CN" altLang="en-US" sz="3200"/>
              <a:t>：</a:t>
            </a:r>
            <a:r>
              <a:rPr lang="en-US" altLang="zh-CN" sz="3200"/>
              <a:t>6</a:t>
            </a:r>
            <a:r>
              <a:rPr lang="zh-CN" altLang="en-US" sz="3200"/>
              <a:t>、</a:t>
            </a:r>
            <a:r>
              <a:rPr lang="en-US" altLang="zh-CN" sz="3200"/>
              <a:t>8-9</a:t>
            </a:r>
            <a:r>
              <a:rPr lang="zh-CN" altLang="en-US" sz="3200"/>
              <a:t>）</a:t>
            </a:r>
            <a:endParaRPr lang="zh-CN" altLang="en-US" sz="3200"/>
          </a:p>
          <a:p>
            <a:pPr lvl="1" algn="l">
              <a:buChar char="–"/>
            </a:pPr>
            <a:r>
              <a:rPr lang="zh-CN" altLang="en-US" sz="2800">
                <a:sym typeface="+mn-ea"/>
              </a:rPr>
              <a:t>不论尊卑贵贱</a:t>
            </a:r>
            <a:endParaRPr lang="zh-CN" altLang="en-US" sz="2800"/>
          </a:p>
          <a:p>
            <a:r>
              <a:rPr lang="zh-CN" altLang="en-US" sz="3200"/>
              <a:t>财富多、兵马壮（</a:t>
            </a:r>
            <a:r>
              <a:rPr lang="en-US" altLang="zh-CN" sz="3200"/>
              <a:t>2</a:t>
            </a:r>
            <a:r>
              <a:rPr lang="zh-CN" altLang="en-US" sz="3200"/>
              <a:t>：</a:t>
            </a:r>
            <a:r>
              <a:rPr lang="en-US" altLang="zh-CN" sz="3200"/>
              <a:t>7</a:t>
            </a:r>
            <a:r>
              <a:rPr lang="zh-CN" altLang="en-US" sz="3200"/>
              <a:t>）</a:t>
            </a:r>
            <a:endParaRPr lang="zh-CN" altLang="en-US" sz="3200"/>
          </a:p>
          <a:p>
            <a:pPr lvl="1"/>
            <a:r>
              <a:rPr lang="zh-CN" altLang="en-US" sz="2800"/>
              <a:t>可能是被亚述等国侵略受损失之后，重新积累恢复了一段时间</a:t>
            </a:r>
            <a:endParaRPr lang="zh-CN" altLang="en-US" sz="2800"/>
          </a:p>
          <a:p>
            <a:r>
              <a:rPr lang="zh-CN" altLang="en-US" sz="3200"/>
              <a:t>一些人骄傲狂妄（</a:t>
            </a:r>
            <a:r>
              <a:rPr lang="en-US" altLang="zh-CN" sz="3200"/>
              <a:t>2</a:t>
            </a:r>
            <a:r>
              <a:rPr lang="zh-CN" altLang="en-US" sz="3200"/>
              <a:t>：</a:t>
            </a:r>
            <a:r>
              <a:rPr lang="en-US" altLang="zh-CN" sz="3200"/>
              <a:t>11-17</a:t>
            </a:r>
            <a:r>
              <a:rPr lang="zh-CN" altLang="en-US" sz="3200"/>
              <a:t>、</a:t>
            </a:r>
            <a:r>
              <a:rPr lang="en-US" altLang="zh-CN" sz="3200"/>
              <a:t>22</a:t>
            </a:r>
            <a:r>
              <a:rPr lang="zh-CN" altLang="en-US" sz="3200"/>
              <a:t>）</a:t>
            </a:r>
            <a:endParaRPr lang="zh-CN" altLang="en-US" sz="3200"/>
          </a:p>
          <a:p>
            <a:pPr lvl="1"/>
            <a:r>
              <a:rPr lang="zh-CN" altLang="en-US" sz="2800">
                <a:sym typeface="+mn-ea"/>
              </a:rPr>
              <a:t>倚靠神以外的事物（雕刻的偶像、物质条件、能力地位、其他人）</a:t>
            </a:r>
            <a:endParaRPr lang="zh-CN" altLang="en-US" sz="2800">
              <a:sym typeface="+mn-ea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7372350" y="1504950"/>
            <a:ext cx="4261485" cy="4715510"/>
          </a:xfrm>
          <a:prstGeom prst="rect">
            <a:avLst/>
          </a:prstGeom>
          <a:noFill/>
          <a:ln w="9525">
            <a:solidFill>
              <a:srgbClr val="6666FF"/>
            </a:solidFill>
          </a:ln>
        </p:spPr>
        <p:txBody>
          <a:bodyPr/>
          <a:lstStyle>
            <a:lvl1pPr marL="411480" lvl="0" indent="-41148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8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91540" lvl="1" indent="-34290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lvl="2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6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lvl="3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2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68880" lvl="4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17520" lvl="5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6160" lvl="6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14800" lvl="7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63440" lvl="8" indent="-274320" algn="l" defTabSz="1097280" eaLnBrk="0" fontAlgn="base" latinLnBrk="0" hangingPunct="0">
              <a:lnSpc>
                <a:spcPct val="100000"/>
              </a:lnSpc>
              <a:spcBef>
                <a:spcPct val="24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4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>
                <a:sym typeface="+mn-ea"/>
              </a:rPr>
              <a:t>敌对耶和华（</a:t>
            </a:r>
            <a:r>
              <a:rPr lang="en-US" altLang="zh-CN" sz="3200">
                <a:sym typeface="+mn-ea"/>
              </a:rPr>
              <a:t>3</a:t>
            </a:r>
            <a:r>
              <a:rPr lang="zh-CN" altLang="en-US" sz="3200">
                <a:sym typeface="+mn-ea"/>
              </a:rPr>
              <a:t>：</a:t>
            </a:r>
            <a:r>
              <a:rPr lang="en-US" altLang="zh-CN" sz="3200">
                <a:sym typeface="+mn-ea"/>
              </a:rPr>
              <a:t>8</a:t>
            </a:r>
            <a:r>
              <a:rPr lang="zh-CN" altLang="en-US" sz="3200">
                <a:sym typeface="+mn-ea"/>
              </a:rPr>
              <a:t>）</a:t>
            </a:r>
            <a:endParaRPr lang="zh-CN" altLang="en-US" sz="3200">
              <a:sym typeface="+mn-ea"/>
            </a:endParaRPr>
          </a:p>
          <a:p>
            <a:pPr lvl="1"/>
            <a:r>
              <a:rPr lang="zh-CN" altLang="en-US" sz="2665">
                <a:sym typeface="+mn-ea"/>
              </a:rPr>
              <a:t>他们的舌头和行为与耶和华反对</a:t>
            </a:r>
            <a:endParaRPr lang="zh-CN" altLang="en-US" sz="2665"/>
          </a:p>
          <a:p>
            <a:r>
              <a:rPr lang="zh-CN" altLang="en-US" sz="3200"/>
              <a:t>公然作恶像所多玛一样（</a:t>
            </a:r>
            <a:r>
              <a:rPr lang="en-US" altLang="zh-CN" sz="3200"/>
              <a:t>3</a:t>
            </a:r>
            <a:r>
              <a:rPr lang="zh-CN" altLang="en-US" sz="3200"/>
              <a:t>：</a:t>
            </a:r>
            <a:r>
              <a:rPr lang="en-US" altLang="zh-CN" sz="3200"/>
              <a:t>9</a:t>
            </a:r>
            <a:r>
              <a:rPr lang="zh-CN" altLang="en-US" sz="3200"/>
              <a:t>）</a:t>
            </a:r>
            <a:endParaRPr lang="zh-CN" altLang="en-US" sz="3200"/>
          </a:p>
          <a:p>
            <a:r>
              <a:rPr lang="zh-CN" altLang="en-US" sz="3200"/>
              <a:t>长老和首领侵吞、欺压贫穷人（</a:t>
            </a:r>
            <a:r>
              <a:rPr lang="en-US" altLang="zh-CN" sz="3200"/>
              <a:t>3</a:t>
            </a:r>
            <a:r>
              <a:rPr lang="zh-CN" altLang="en-US" sz="3200"/>
              <a:t>：</a:t>
            </a:r>
            <a:r>
              <a:rPr lang="en-US" altLang="zh-CN" sz="3200"/>
              <a:t>14-15</a:t>
            </a:r>
            <a:r>
              <a:rPr lang="zh-CN" altLang="en-US" sz="3200"/>
              <a:t>）</a:t>
            </a:r>
            <a:endParaRPr lang="zh-CN" altLang="en-US" sz="2800">
              <a:sym typeface="+mn-ea"/>
            </a:endParaRPr>
          </a:p>
        </p:txBody>
      </p:sp>
      <p:cxnSp>
        <p:nvCxnSpPr>
          <p:cNvPr id="21" name="直接箭头连接符 20"/>
          <p:cNvCxnSpPr/>
          <p:nvPr/>
        </p:nvCxnSpPr>
        <p:spPr>
          <a:xfrm flipV="1">
            <a:off x="6803390" y="2962275"/>
            <a:ext cx="759460" cy="635"/>
          </a:xfrm>
          <a:prstGeom prst="straightConnector1">
            <a:avLst/>
          </a:prstGeom>
          <a:ln w="76200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uiExpand="1" build="p"/>
      <p:bldP spid="4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“</a:t>
            </a:r>
            <a:r>
              <a:rPr lang="zh-CN" altLang="en-US"/>
              <a:t>到那日</a:t>
            </a:r>
            <a:r>
              <a:rPr lang="en-US" altLang="zh-CN"/>
              <a:t>”</a:t>
            </a:r>
            <a:r>
              <a:rPr lang="zh-CN" altLang="en-US"/>
              <a:t>的景象之二（</a:t>
            </a:r>
            <a:r>
              <a:rPr lang="en-US" altLang="zh-CN"/>
              <a:t>2</a:t>
            </a:r>
            <a:r>
              <a:rPr lang="zh-CN" altLang="en-US"/>
              <a:t>：</a:t>
            </a:r>
            <a:r>
              <a:rPr lang="en-US" altLang="zh-CN"/>
              <a:t>11-22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93190"/>
            <a:ext cx="11306810" cy="488823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p>
            <a:r>
              <a:rPr lang="zh-CN" altLang="en-US"/>
              <a:t>耶和华兴起使地大震动</a:t>
            </a:r>
            <a:endParaRPr lang="zh-CN" altLang="en-US"/>
          </a:p>
          <a:p>
            <a:r>
              <a:rPr lang="zh-CN" altLang="en-US" sz="2875">
                <a:sym typeface="+mn-ea"/>
              </a:rPr>
              <a:t>人的反应：进入洞穴</a:t>
            </a:r>
            <a:r>
              <a:rPr lang="en-US" altLang="zh-CN" sz="2875">
                <a:sym typeface="+mn-ea"/>
              </a:rPr>
              <a:t>“</a:t>
            </a:r>
            <a:r>
              <a:rPr lang="zh-CN" altLang="en-US" sz="2875">
                <a:sym typeface="+mn-ea"/>
              </a:rPr>
              <a:t>躲避耶和华的惊吓和他威严的荣光</a:t>
            </a:r>
            <a:r>
              <a:rPr lang="en-US" altLang="zh-CN" sz="2875">
                <a:sym typeface="+mn-ea"/>
              </a:rPr>
              <a:t>”</a:t>
            </a:r>
            <a:endParaRPr lang="zh-CN" altLang="en-US" sz="2875">
              <a:sym typeface="+mn-ea"/>
            </a:endParaRPr>
          </a:p>
          <a:p>
            <a:pPr lvl="1"/>
            <a:r>
              <a:rPr lang="zh-CN" altLang="en-US" sz="2395">
                <a:sym typeface="+mn-ea"/>
              </a:rPr>
              <a:t>以赛亚讽刺式的</a:t>
            </a:r>
            <a:r>
              <a:rPr lang="en-US" altLang="zh-CN" sz="2395">
                <a:sym typeface="+mn-ea"/>
              </a:rPr>
              <a:t>“</a:t>
            </a:r>
            <a:r>
              <a:rPr lang="zh-CN" altLang="en-US" sz="2395">
                <a:sym typeface="+mn-ea"/>
              </a:rPr>
              <a:t>建议</a:t>
            </a:r>
            <a:r>
              <a:rPr lang="en-US" altLang="zh-CN" sz="2395">
                <a:sym typeface="+mn-ea"/>
              </a:rPr>
              <a:t>”</a:t>
            </a:r>
            <a:r>
              <a:rPr lang="zh-CN" altLang="en-US" sz="2395">
                <a:sym typeface="+mn-ea"/>
              </a:rPr>
              <a:t>（</a:t>
            </a:r>
            <a:r>
              <a:rPr lang="en-US" altLang="zh-CN" sz="2395">
                <a:sym typeface="+mn-ea"/>
              </a:rPr>
              <a:t>2</a:t>
            </a:r>
            <a:r>
              <a:rPr lang="zh-CN" altLang="en-US" sz="2395">
                <a:sym typeface="+mn-ea"/>
              </a:rPr>
              <a:t>：</a:t>
            </a:r>
            <a:r>
              <a:rPr lang="en-US" altLang="zh-CN" sz="2395">
                <a:sym typeface="+mn-ea"/>
              </a:rPr>
              <a:t>10</a:t>
            </a:r>
            <a:r>
              <a:rPr lang="zh-CN" altLang="en-US" sz="2395">
                <a:sym typeface="+mn-ea"/>
              </a:rPr>
              <a:t>）：你当进入岩穴、藏在土中</a:t>
            </a:r>
            <a:endParaRPr lang="zh-CN" altLang="en-US" sz="2395">
              <a:sym typeface="+mn-ea"/>
            </a:endParaRPr>
          </a:p>
          <a:p>
            <a:pPr lvl="1"/>
            <a:r>
              <a:rPr lang="zh-CN" altLang="en-US" sz="2395">
                <a:sym typeface="+mn-ea"/>
              </a:rPr>
              <a:t>人们确实会做的、自然的反应（</a:t>
            </a:r>
            <a:r>
              <a:rPr lang="en-US" altLang="zh-CN" sz="2395">
                <a:sym typeface="+mn-ea"/>
              </a:rPr>
              <a:t>2</a:t>
            </a:r>
            <a:r>
              <a:rPr lang="zh-CN" altLang="en-US" sz="2395">
                <a:sym typeface="+mn-ea"/>
              </a:rPr>
              <a:t>：</a:t>
            </a:r>
            <a:r>
              <a:rPr lang="en-US" altLang="zh-CN" sz="2395">
                <a:sym typeface="+mn-ea"/>
              </a:rPr>
              <a:t>19</a:t>
            </a:r>
            <a:r>
              <a:rPr lang="zh-CN" altLang="en-US" sz="2395">
                <a:sym typeface="+mn-ea"/>
              </a:rPr>
              <a:t>、</a:t>
            </a:r>
            <a:r>
              <a:rPr lang="en-US" altLang="zh-CN" sz="2395">
                <a:sym typeface="+mn-ea"/>
              </a:rPr>
              <a:t>21</a:t>
            </a:r>
            <a:r>
              <a:rPr lang="zh-CN" altLang="en-US" sz="2395">
                <a:sym typeface="+mn-ea"/>
              </a:rPr>
              <a:t>）：人就进入石洞，进入土穴</a:t>
            </a:r>
            <a:endParaRPr lang="zh-CN" altLang="en-US" sz="2395">
              <a:sym typeface="+mn-ea"/>
            </a:endParaRPr>
          </a:p>
          <a:p>
            <a:pPr lvl="1"/>
            <a:r>
              <a:rPr lang="zh-CN" altLang="en-US" sz="2395">
                <a:sym typeface="+mn-ea"/>
              </a:rPr>
              <a:t>真的能躲避吗？（耶</a:t>
            </a:r>
            <a:r>
              <a:rPr lang="en-US" altLang="zh-CN" sz="2395">
                <a:sym typeface="+mn-ea"/>
              </a:rPr>
              <a:t>23</a:t>
            </a:r>
            <a:r>
              <a:rPr lang="zh-CN" altLang="en-US" sz="2395">
                <a:sym typeface="+mn-ea"/>
              </a:rPr>
              <a:t>：</a:t>
            </a:r>
            <a:r>
              <a:rPr lang="en-US" altLang="zh-CN" sz="2395">
                <a:sym typeface="+mn-ea"/>
              </a:rPr>
              <a:t>24</a:t>
            </a:r>
            <a:r>
              <a:rPr lang="zh-CN" altLang="en-US" sz="2395">
                <a:sym typeface="+mn-ea"/>
              </a:rPr>
              <a:t>）</a:t>
            </a:r>
            <a:endParaRPr lang="zh-CN" altLang="en-US" sz="2395">
              <a:sym typeface="+mn-ea"/>
            </a:endParaRPr>
          </a:p>
          <a:p>
            <a:r>
              <a:rPr lang="zh-CN" altLang="en-US" sz="2875" dirty="0">
                <a:sym typeface="+mn-ea"/>
              </a:rPr>
              <a:t>惟独耶和华被尊崇（</a:t>
            </a:r>
            <a:r>
              <a:rPr lang="en-US" altLang="zh-CN" sz="2875" dirty="0">
                <a:sym typeface="+mn-ea"/>
              </a:rPr>
              <a:t>2</a:t>
            </a:r>
            <a:r>
              <a:rPr lang="zh-CN" altLang="en-US" sz="2875" dirty="0">
                <a:sym typeface="+mn-ea"/>
              </a:rPr>
              <a:t>：</a:t>
            </a:r>
            <a:r>
              <a:rPr lang="en-US" altLang="zh-CN" sz="2875" dirty="0">
                <a:sym typeface="+mn-ea"/>
              </a:rPr>
              <a:t>11</a:t>
            </a:r>
            <a:r>
              <a:rPr lang="zh-CN" altLang="en-US" sz="2875" dirty="0">
                <a:sym typeface="+mn-ea"/>
              </a:rPr>
              <a:t>、</a:t>
            </a:r>
            <a:r>
              <a:rPr lang="en-US" altLang="zh-CN" sz="2875" dirty="0">
                <a:sym typeface="+mn-ea"/>
              </a:rPr>
              <a:t>17</a:t>
            </a:r>
            <a:r>
              <a:rPr lang="zh-CN" altLang="en-US" sz="2875" dirty="0">
                <a:sym typeface="+mn-ea"/>
              </a:rPr>
              <a:t>）</a:t>
            </a:r>
            <a:endParaRPr lang="zh-CN" altLang="en-US" sz="287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自高的都降为卑（</a:t>
            </a:r>
            <a:r>
              <a:rPr lang="en-US" altLang="zh-CN" sz="2395" dirty="0">
                <a:sym typeface="+mn-ea"/>
              </a:rPr>
              <a:t>2</a:t>
            </a:r>
            <a:r>
              <a:rPr lang="zh-CN" altLang="en-US" sz="2395" dirty="0">
                <a:sym typeface="+mn-ea"/>
              </a:rPr>
              <a:t>：</a:t>
            </a:r>
            <a:r>
              <a:rPr lang="en-US" altLang="zh-CN" sz="2395" dirty="0">
                <a:sym typeface="+mn-ea"/>
              </a:rPr>
              <a:t>11</a:t>
            </a:r>
            <a:r>
              <a:rPr lang="zh-CN" altLang="en-US" sz="2395" dirty="0">
                <a:sym typeface="+mn-ea"/>
              </a:rPr>
              <a:t>、</a:t>
            </a:r>
            <a:r>
              <a:rPr lang="en-US" altLang="zh-CN" sz="2395" dirty="0">
                <a:sym typeface="+mn-ea"/>
              </a:rPr>
              <a:t>12</a:t>
            </a:r>
            <a:r>
              <a:rPr lang="zh-CN" altLang="en-US" sz="2395" dirty="0">
                <a:sym typeface="+mn-ea"/>
              </a:rPr>
              <a:t>、</a:t>
            </a:r>
            <a:r>
              <a:rPr lang="en-US" altLang="zh-CN" sz="2395" dirty="0">
                <a:sym typeface="+mn-ea"/>
              </a:rPr>
              <a:t>17</a:t>
            </a:r>
            <a:r>
              <a:rPr lang="zh-CN" altLang="en-US" sz="2395" dirty="0">
                <a:sym typeface="+mn-ea"/>
              </a:rPr>
              <a:t>）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偶像必全然废弃（</a:t>
            </a:r>
            <a:r>
              <a:rPr lang="en-US" altLang="zh-CN" sz="2395" dirty="0">
                <a:sym typeface="+mn-ea"/>
              </a:rPr>
              <a:t>2</a:t>
            </a:r>
            <a:r>
              <a:rPr lang="zh-CN" altLang="en-US" sz="2395" dirty="0">
                <a:sym typeface="+mn-ea"/>
              </a:rPr>
              <a:t>：</a:t>
            </a:r>
            <a:r>
              <a:rPr lang="en-US" altLang="zh-CN" sz="2395" dirty="0">
                <a:sym typeface="+mn-ea"/>
              </a:rPr>
              <a:t>18</a:t>
            </a:r>
            <a:r>
              <a:rPr lang="zh-CN" altLang="en-US" sz="2395" dirty="0">
                <a:sym typeface="+mn-ea"/>
              </a:rPr>
              <a:t>、</a:t>
            </a:r>
            <a:r>
              <a:rPr lang="en-US" altLang="zh-CN" sz="2395" dirty="0">
                <a:sym typeface="+mn-ea"/>
              </a:rPr>
              <a:t>20</a:t>
            </a:r>
            <a:r>
              <a:rPr lang="zh-CN" altLang="en-US" sz="2395" dirty="0">
                <a:sym typeface="+mn-ea"/>
              </a:rPr>
              <a:t>）</a:t>
            </a:r>
            <a:endParaRPr lang="zh-CN" altLang="en-US" sz="2395" dirty="0">
              <a:sym typeface="+mn-ea"/>
            </a:endParaRPr>
          </a:p>
          <a:p>
            <a:pPr lvl="1"/>
            <a:r>
              <a:rPr lang="zh-CN" altLang="en-US" sz="2395" dirty="0">
                <a:sym typeface="+mn-ea"/>
              </a:rPr>
              <a:t>人所倚赖的高大、坚固、美好之物都被神击溃（</a:t>
            </a:r>
            <a:r>
              <a:rPr lang="en-US" altLang="zh-CN" sz="2395" dirty="0">
                <a:sym typeface="+mn-ea"/>
              </a:rPr>
              <a:t>2</a:t>
            </a:r>
            <a:r>
              <a:rPr lang="zh-CN" altLang="en-US" sz="2395" dirty="0">
                <a:sym typeface="+mn-ea"/>
              </a:rPr>
              <a:t>：</a:t>
            </a:r>
            <a:r>
              <a:rPr lang="en-US" altLang="zh-CN" sz="2395" dirty="0">
                <a:sym typeface="+mn-ea"/>
              </a:rPr>
              <a:t>1-17</a:t>
            </a:r>
            <a:r>
              <a:rPr lang="zh-CN" altLang="en-US" sz="2395" dirty="0">
                <a:sym typeface="+mn-ea"/>
              </a:rPr>
              <a:t>）</a:t>
            </a:r>
            <a:endParaRPr lang="zh-CN" altLang="en-US" sz="2395" dirty="0">
              <a:sym typeface="+mn-ea"/>
            </a:endParaRPr>
          </a:p>
          <a:p>
            <a:pPr lvl="2"/>
            <a:r>
              <a:rPr lang="zh-CN" altLang="en-US" sz="2155" dirty="0">
                <a:sym typeface="+mn-ea"/>
              </a:rPr>
              <a:t>挪亚方舟 </a:t>
            </a:r>
            <a:r>
              <a:rPr lang="en-US" altLang="zh-CN" sz="2155" dirty="0">
                <a:sym typeface="+mn-ea"/>
              </a:rPr>
              <a:t>vs. </a:t>
            </a:r>
            <a:r>
              <a:rPr lang="zh-CN" altLang="en-US" sz="2155" dirty="0">
                <a:sym typeface="+mn-ea"/>
              </a:rPr>
              <a:t>他施的船只</a:t>
            </a:r>
            <a:endParaRPr lang="zh-CN" altLang="en-US" sz="2155">
              <a:sym typeface="+mn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“</a:t>
            </a:r>
            <a:r>
              <a:rPr lang="zh-CN" altLang="en-US"/>
              <a:t>到那日</a:t>
            </a:r>
            <a:r>
              <a:rPr lang="en-US" altLang="zh-CN"/>
              <a:t>”</a:t>
            </a:r>
            <a:r>
              <a:rPr lang="zh-CN" altLang="en-US"/>
              <a:t>的景象之三（</a:t>
            </a:r>
            <a:r>
              <a:rPr lang="en-US" altLang="zh-CN"/>
              <a:t>3</a:t>
            </a:r>
            <a:r>
              <a:rPr lang="zh-CN" altLang="en-US"/>
              <a:t>：</a:t>
            </a:r>
            <a:r>
              <a:rPr lang="en-US" altLang="zh-CN"/>
              <a:t>1 - 4</a:t>
            </a:r>
            <a:r>
              <a:rPr lang="zh-CN" altLang="en-US"/>
              <a:t>：</a:t>
            </a:r>
            <a:r>
              <a:rPr lang="en-US" altLang="zh-CN"/>
              <a:t>1</a:t>
            </a:r>
            <a:r>
              <a:rPr lang="zh-CN" altLang="en-US"/>
              <a:t>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93190"/>
            <a:ext cx="10373995" cy="488823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p>
            <a:r>
              <a:rPr lang="zh-CN" altLang="en-US"/>
              <a:t>神对犹大和耶路撒冷的审判和降罚：</a:t>
            </a:r>
            <a:r>
              <a:rPr lang="zh-CN" altLang="en-US" sz="2880">
                <a:sym typeface="+mn-ea"/>
              </a:rPr>
              <a:t>外敌入侵，</a:t>
            </a:r>
            <a:r>
              <a:rPr lang="zh-CN" altLang="en-US" sz="2875">
                <a:sym typeface="+mn-ea"/>
              </a:rPr>
              <a:t>社会混乱</a:t>
            </a:r>
            <a:endParaRPr lang="zh-CN" altLang="en-US"/>
          </a:p>
          <a:p>
            <a:pPr lvl="1"/>
            <a:r>
              <a:rPr lang="zh-CN" altLang="en-US" sz="2395" dirty="0">
                <a:sym typeface="+mn-ea"/>
              </a:rPr>
              <a:t>人所倚赖的粮和水以及精英人物都被神除掉</a:t>
            </a:r>
            <a:endParaRPr lang="zh-CN" altLang="en-US" sz="2395" dirty="0">
              <a:sym typeface="+mn-ea"/>
            </a:endParaRPr>
          </a:p>
          <a:p>
            <a:pPr lvl="1"/>
            <a:endParaRPr lang="zh-CN" altLang="en-US" sz="2395" dirty="0">
              <a:sym typeface="+mn-ea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对领袖和长老的特别审判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lnSpc>
                <a:spcPct val="150000"/>
              </a:lnSpc>
            </a:pPr>
            <a:r>
              <a:rPr lang="zh-CN" altLang="en-US" sz="2000" b="1"/>
              <a:t>耶和华必审问他民中的长老和首领，说：</a:t>
            </a:r>
            <a:r>
              <a:rPr lang="en-US" altLang="zh-CN" sz="2000" b="1"/>
              <a:t>“</a:t>
            </a:r>
            <a:r>
              <a:rPr lang="zh-CN" altLang="en-US" sz="2000" b="1"/>
              <a:t>吃尽葡萄园果子的就是你们；向贫穷人所夺的都在你们家中。</a:t>
            </a:r>
            <a:r>
              <a:rPr lang="en-US" altLang="zh-CN" sz="2000" b="1"/>
              <a:t>”</a:t>
            </a:r>
            <a:r>
              <a:rPr lang="zh-CN" altLang="en-US" sz="2000" b="1"/>
              <a:t>主万军之耶和华说：</a:t>
            </a:r>
            <a:r>
              <a:rPr lang="en-US" altLang="zh-CN" sz="2000" b="1"/>
              <a:t>“</a:t>
            </a:r>
            <a:r>
              <a:rPr lang="zh-CN" altLang="en-US" sz="2000" b="1"/>
              <a:t>你们为何压制我的百姓，搓磨贫穷人的脸呢？</a:t>
            </a:r>
            <a:r>
              <a:rPr lang="en-US" altLang="zh-CN" sz="2000" b="1"/>
              <a:t>”</a:t>
            </a:r>
            <a:r>
              <a:rPr lang="zh-CN" altLang="en-US" sz="2000" b="1"/>
              <a:t>（赛</a:t>
            </a:r>
            <a:r>
              <a:rPr lang="en-US" altLang="zh-CN" sz="2000" b="1"/>
              <a:t>3</a:t>
            </a:r>
            <a:r>
              <a:rPr lang="zh-CN" altLang="en-US" sz="2000" b="1"/>
              <a:t>：</a:t>
            </a:r>
            <a:r>
              <a:rPr lang="en-US" altLang="zh-CN" sz="2000" b="1"/>
              <a:t>14-15</a:t>
            </a:r>
            <a:r>
              <a:rPr lang="zh-CN" altLang="en-US" sz="2000" b="1"/>
              <a:t>）</a:t>
            </a:r>
            <a:endParaRPr lang="zh-CN" altLang="en-US" sz="2000" b="1"/>
          </a:p>
          <a:p>
            <a:pPr>
              <a:lnSpc>
                <a:spcPct val="150000"/>
              </a:lnSpc>
            </a:pPr>
            <a:r>
              <a:rPr lang="zh-CN" altLang="en-US" sz="2000"/>
              <a:t>主耶和华说：我指着我的永生起誓，我的羊因无牧人就成为掠物，也作了一切野兽的食物。我的牧人不寻找我的羊，这些牧人只知牧养自己，并不牧养我的羊。（结</a:t>
            </a:r>
            <a:r>
              <a:rPr lang="en-US" altLang="zh-CN" sz="2000"/>
              <a:t>34</a:t>
            </a:r>
            <a:r>
              <a:rPr lang="zh-CN" altLang="en-US" sz="2000"/>
              <a:t>：</a:t>
            </a:r>
            <a:r>
              <a:rPr lang="en-US" altLang="zh-CN" sz="2000"/>
              <a:t>8</a:t>
            </a:r>
            <a:r>
              <a:rPr lang="zh-CN" altLang="en-US" sz="2000"/>
              <a:t>）</a:t>
            </a:r>
            <a:endParaRPr lang="zh-CN" altLang="en-US" sz="2000"/>
          </a:p>
          <a:p>
            <a:pPr>
              <a:lnSpc>
                <a:spcPct val="150000"/>
              </a:lnSpc>
            </a:pPr>
            <a:r>
              <a:rPr lang="zh-CN" altLang="en-US" sz="2000"/>
              <a:t>赛</a:t>
            </a:r>
            <a:r>
              <a:rPr lang="en-US" altLang="zh-CN" sz="2000"/>
              <a:t>1</a:t>
            </a:r>
            <a:r>
              <a:rPr lang="zh-CN" altLang="en-US" sz="2000"/>
              <a:t>：</a:t>
            </a:r>
            <a:r>
              <a:rPr lang="en-US" altLang="zh-CN" sz="2000"/>
              <a:t>26</a:t>
            </a:r>
            <a:endParaRPr lang="en-US" altLang="zh-CN" sz="2000"/>
          </a:p>
          <a:p>
            <a:pPr>
              <a:lnSpc>
                <a:spcPct val="150000"/>
              </a:lnSpc>
            </a:pPr>
            <a:r>
              <a:rPr lang="zh-CN" altLang="en-US" sz="2000"/>
              <a:t>坏牧人 </a:t>
            </a:r>
            <a:r>
              <a:rPr lang="en-US" altLang="zh-CN" sz="2000"/>
              <a:t>vs. </a:t>
            </a:r>
            <a:r>
              <a:rPr lang="zh-CN" altLang="en-US" sz="2000"/>
              <a:t>好牧人</a:t>
            </a:r>
            <a:endParaRPr lang="zh-CN" altLang="en-US" sz="20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人际关系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TM03457444[[fn=基础]]</Template>
  <TotalTime>0</TotalTime>
  <Words>2267</Words>
  <Application>WPS 演示</Application>
  <PresentationFormat>宽屏</PresentationFormat>
  <Paragraphs>176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Calibri</vt:lpstr>
      <vt:lpstr>Times New Roman</vt:lpstr>
      <vt:lpstr>Wingdings</vt:lpstr>
      <vt:lpstr>Arial Unicode MS</vt:lpstr>
      <vt:lpstr>人际关系</vt:lpstr>
      <vt:lpstr>以赛亚书2-4 审判与救赎的日子</vt:lpstr>
      <vt:lpstr>PowerPoint 演示文稿</vt:lpstr>
      <vt:lpstr>今日 vs. 到那日（末后的日子）</vt:lpstr>
      <vt:lpstr>PowerPoint 演示文稿</vt:lpstr>
      <vt:lpstr>“到那日”的景象之一（2：2-4）</vt:lpstr>
      <vt:lpstr>“今日”的犹大国——没有在耶和华的光明中行走</vt:lpstr>
      <vt:lpstr>“到那日”的景象之二（2：11-22）</vt:lpstr>
      <vt:lpstr>“到那日”的景象之二-续（3：1 - 4：1）</vt:lpstr>
      <vt:lpstr>对领袖和长老的特别审判</vt:lpstr>
      <vt:lpstr>“到那日”的景象之三（3：1 - 4：1）</vt:lpstr>
      <vt:lpstr>两种人的对比（赛1回顾）</vt:lpstr>
      <vt:lpstr>“到那日”的景象之三（4：2-6）</vt:lpstr>
      <vt:lpstr>末后的日子 （耶和华的日子）</vt:lpstr>
      <vt:lpstr>“审判与救赎的日子”在三个层面的应验：</vt:lpstr>
      <vt:lpstr>思考</vt:lpstr>
      <vt:lpstr>思考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以赛亚书第1章 止住作恶，学习行善</dc:title>
  <dc:creator>李立峰</dc:creator>
  <cp:lastModifiedBy>Administrator</cp:lastModifiedBy>
  <cp:revision>29</cp:revision>
  <dcterms:created xsi:type="dcterms:W3CDTF">2019-03-23T03:43:00Z</dcterms:created>
  <dcterms:modified xsi:type="dcterms:W3CDTF">2019-06-29T15:47:39Z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