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81" r:id="rId4"/>
    <p:sldId id="278" r:id="rId5"/>
    <p:sldId id="279" r:id="rId6"/>
    <p:sldId id="282" r:id="rId7"/>
    <p:sldId id="283" r:id="rId8"/>
    <p:sldId id="284" r:id="rId9"/>
    <p:sldId id="285" r:id="rId10"/>
    <p:sldId id="286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2019/6/16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奋锐党是当时一个激进的政党，主张以暴力推翻罗马在以色列的统治。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5618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9:35-10:4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拣选门徒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9EE298-6B43-48DE-AD06-86E19FEB6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拣选门徒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FD203A-D339-44C6-A841-30CFDD056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十二使徒</a:t>
            </a:r>
            <a:endParaRPr lang="en-US" altLang="zh-CN" dirty="0"/>
          </a:p>
          <a:p>
            <a:pPr lvl="1"/>
            <a:r>
              <a:rPr lang="zh-CN" altLang="en-US" dirty="0"/>
              <a:t>使徒：奉差派的人</a:t>
            </a:r>
            <a:endParaRPr lang="en-US" altLang="zh-CN" dirty="0"/>
          </a:p>
          <a:p>
            <a:pPr lvl="1"/>
            <a:r>
              <a:rPr lang="zh-CN" altLang="en-US" dirty="0"/>
              <a:t>十二使徒</a:t>
            </a:r>
            <a:r>
              <a:rPr lang="en-US" altLang="zh-CN" dirty="0"/>
              <a:t>——</a:t>
            </a:r>
            <a:r>
              <a:rPr lang="zh-CN" altLang="en-US" dirty="0"/>
              <a:t>以色列十二支派</a:t>
            </a:r>
            <a:endParaRPr lang="en-US" altLang="zh-CN" dirty="0"/>
          </a:p>
          <a:p>
            <a:pPr lvl="1"/>
            <a:r>
              <a:rPr lang="zh-CN" altLang="en-US" dirty="0"/>
              <a:t>使徒的身份</a:t>
            </a:r>
            <a:endParaRPr lang="en-US" altLang="zh-CN" dirty="0"/>
          </a:p>
          <a:p>
            <a:pPr lvl="2"/>
            <a:r>
              <a:rPr lang="zh-CN" altLang="en-US" dirty="0"/>
              <a:t>渔夫：彼得、安得烈、雅各、约翰</a:t>
            </a:r>
            <a:endParaRPr lang="en-US" altLang="zh-CN" dirty="0"/>
          </a:p>
          <a:p>
            <a:pPr lvl="2"/>
            <a:r>
              <a:rPr lang="zh-CN" altLang="en-US" dirty="0"/>
              <a:t>税吏：马太</a:t>
            </a:r>
            <a:endParaRPr lang="en-US" altLang="zh-CN" dirty="0"/>
          </a:p>
          <a:p>
            <a:pPr lvl="2"/>
            <a:r>
              <a:rPr lang="zh-CN" altLang="en-US" dirty="0"/>
              <a:t>奋锐党：西门</a:t>
            </a:r>
            <a:endParaRPr lang="en-US" altLang="zh-CN" dirty="0"/>
          </a:p>
          <a:p>
            <a:pPr lvl="1"/>
            <a:r>
              <a:rPr lang="zh-CN" altLang="en-US" dirty="0"/>
              <a:t>带有耶稣的权柄</a:t>
            </a:r>
            <a:endParaRPr lang="en-US" altLang="zh-CN" dirty="0"/>
          </a:p>
          <a:p>
            <a:pPr lvl="1"/>
            <a:r>
              <a:rPr lang="zh-CN" altLang="en-US" dirty="0"/>
              <a:t>两个两个出去（可</a:t>
            </a:r>
            <a:r>
              <a:rPr lang="en-US" altLang="zh-CN" dirty="0"/>
              <a:t>6:7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99054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耶稣天国使命的新阶段</a:t>
            </a:r>
            <a:r>
              <a:rPr lang="en-US" altLang="zh-CN" dirty="0"/>
              <a:t>——</a:t>
            </a:r>
            <a:r>
              <a:rPr lang="zh-CN" altLang="en-US" dirty="0"/>
              <a:t>拣选差遣门徒</a:t>
            </a:r>
            <a:endParaRPr lang="en-US" altLang="zh-CN" dirty="0"/>
          </a:p>
          <a:p>
            <a:pPr lvl="1"/>
            <a:r>
              <a:rPr lang="zh-CN" altLang="en-US" dirty="0"/>
              <a:t>耶稣</a:t>
            </a:r>
            <a:endParaRPr lang="en-US" altLang="zh-CN" dirty="0"/>
          </a:p>
          <a:p>
            <a:pPr lvl="2"/>
            <a:r>
              <a:rPr lang="zh-CN" altLang="en-US" dirty="0"/>
              <a:t>是弥赛亚</a:t>
            </a:r>
            <a:endParaRPr lang="en-US" altLang="zh-CN" dirty="0"/>
          </a:p>
          <a:p>
            <a:pPr lvl="2"/>
            <a:r>
              <a:rPr lang="zh-CN" altLang="en-US" dirty="0"/>
              <a:t>是好牧人</a:t>
            </a:r>
            <a:endParaRPr lang="en-US" altLang="zh-CN" dirty="0"/>
          </a:p>
          <a:p>
            <a:pPr lvl="2"/>
            <a:r>
              <a:rPr lang="zh-CN" altLang="en-US" dirty="0"/>
              <a:t>有怜悯的心</a:t>
            </a:r>
            <a:endParaRPr lang="en-US" altLang="zh-CN" dirty="0"/>
          </a:p>
          <a:p>
            <a:pPr lvl="1"/>
            <a:r>
              <a:rPr lang="zh-CN" altLang="en-US" dirty="0"/>
              <a:t>拣选和差遣门徒</a:t>
            </a:r>
            <a:endParaRPr lang="en-US" altLang="zh-CN" dirty="0"/>
          </a:p>
          <a:p>
            <a:pPr lvl="2"/>
            <a:r>
              <a:rPr lang="zh-CN" altLang="en-US" dirty="0"/>
              <a:t>因为要收的庄稼多，做工的人少</a:t>
            </a:r>
            <a:endParaRPr lang="en-US" altLang="zh-CN" dirty="0"/>
          </a:p>
          <a:p>
            <a:pPr lvl="2"/>
            <a:r>
              <a:rPr lang="zh-CN" altLang="en-US" dirty="0"/>
              <a:t>耶稣赐给他们权柄</a:t>
            </a:r>
            <a:endParaRPr lang="en-US" altLang="zh-CN" dirty="0"/>
          </a:p>
          <a:p>
            <a:pPr lvl="2"/>
            <a:r>
              <a:rPr lang="zh-CN" altLang="en-US" dirty="0"/>
              <a:t>门徒身份各不相同，却两两出去做工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9:35-10:4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35</a:t>
            </a:r>
            <a:r>
              <a:rPr lang="zh-CN" altLang="en-US" dirty="0"/>
              <a:t>耶稣走遍各城各乡，在会堂里教训人，宣讲天国的福音，又医治各样的病症。</a:t>
            </a:r>
            <a:r>
              <a:rPr lang="en-US" altLang="zh-CN" sz="2800" baseline="30000" dirty="0"/>
              <a:t>36</a:t>
            </a:r>
            <a:r>
              <a:rPr lang="zh-CN" altLang="en-US" dirty="0"/>
              <a:t>他看见许多的人，就怜悯他们，因为他们困苦流离，如同羊没有牧人一般。</a:t>
            </a:r>
            <a:r>
              <a:rPr lang="en-US" altLang="zh-CN" sz="2800" baseline="30000" dirty="0"/>
              <a:t>37</a:t>
            </a:r>
            <a:r>
              <a:rPr lang="zh-CN" altLang="en-US" dirty="0"/>
              <a:t>于是对门徒说：“要收的庄稼多，做工的人少；</a:t>
            </a:r>
            <a:r>
              <a:rPr lang="en-US" altLang="zh-CN" sz="2800" baseline="30000" dirty="0"/>
              <a:t>38</a:t>
            </a:r>
            <a:r>
              <a:rPr lang="zh-CN" altLang="en-US" dirty="0"/>
              <a:t>所以，你们当求庄稼的主，打发工人出去收他的庄稼。”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9:35-10:4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1</a:t>
            </a:r>
            <a:r>
              <a:rPr lang="zh-CN" altLang="en-US" dirty="0"/>
              <a:t>耶稣叫了十二个门徒来，给他们权柄，能赶逐污鬼，并医治各样的病症。</a:t>
            </a:r>
            <a:r>
              <a:rPr lang="en-US" altLang="zh-CN" sz="2800" baseline="30000" dirty="0"/>
              <a:t>2</a:t>
            </a:r>
            <a:r>
              <a:rPr lang="zh-CN" altLang="en-US" dirty="0"/>
              <a:t>这十二使徒的名：头一个叫西门，又称彼得，还有他兄弟安得烈，西庇太的儿子雅各和雅各的兄弟约翰，</a:t>
            </a:r>
            <a:r>
              <a:rPr lang="en-US" altLang="zh-CN" sz="2800" baseline="30000" dirty="0"/>
              <a:t>3</a:t>
            </a:r>
            <a:r>
              <a:rPr lang="zh-CN" altLang="en-US" dirty="0"/>
              <a:t>腓力和巴多罗买，多马和税吏马太，亚勒腓的儿子雅各，和达太，</a:t>
            </a:r>
            <a:r>
              <a:rPr lang="en-US" altLang="zh-CN" sz="2800" baseline="30000" dirty="0"/>
              <a:t>4</a:t>
            </a:r>
            <a:r>
              <a:rPr lang="zh-CN" altLang="en-US" dirty="0"/>
              <a:t>奋锐党的西门，还有卖耶稣的加略人犹大。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2417341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天国的样式：第二篇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zh-CN" altLang="en-US" dirty="0"/>
              <a:t>天国的扩张（太</a:t>
            </a:r>
            <a:r>
              <a:rPr lang="en-US" altLang="zh-CN" dirty="0"/>
              <a:t>8:1-11:1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</a:pPr>
            <a:r>
              <a:rPr lang="zh-CN" altLang="en-US" dirty="0"/>
              <a:t>叙事（太</a:t>
            </a:r>
            <a:r>
              <a:rPr lang="en-US" altLang="zh-CN" dirty="0"/>
              <a:t>8:1-10:4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</a:pPr>
            <a:r>
              <a:rPr lang="zh-CN" altLang="en-US" dirty="0"/>
              <a:t>神迹</a:t>
            </a:r>
            <a:endParaRPr lang="en-US" altLang="zh-CN" dirty="0"/>
          </a:p>
          <a:p>
            <a:pPr lvl="3">
              <a:lnSpc>
                <a:spcPct val="80000"/>
              </a:lnSpc>
            </a:pPr>
            <a:r>
              <a:rPr lang="zh-CN" altLang="en-US" dirty="0"/>
              <a:t>医治的神迹（太</a:t>
            </a:r>
            <a:r>
              <a:rPr lang="en-US" altLang="zh-CN" dirty="0"/>
              <a:t>8:1-17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lnSpc>
                <a:spcPct val="80000"/>
              </a:lnSpc>
            </a:pPr>
            <a:r>
              <a:rPr lang="zh-CN" altLang="en-US" dirty="0"/>
              <a:t>平静风浪（太</a:t>
            </a:r>
            <a:r>
              <a:rPr lang="en-US" altLang="zh-CN" dirty="0"/>
              <a:t>8:23-27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lnSpc>
                <a:spcPct val="80000"/>
              </a:lnSpc>
            </a:pPr>
            <a:r>
              <a:rPr lang="zh-CN" altLang="en-US" dirty="0"/>
              <a:t>赶出污鬼（太</a:t>
            </a:r>
            <a:r>
              <a:rPr lang="en-US" altLang="zh-CN" dirty="0"/>
              <a:t>8:28-34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lnSpc>
                <a:spcPct val="80000"/>
              </a:lnSpc>
            </a:pPr>
            <a:r>
              <a:rPr lang="zh-CN" altLang="en-US" dirty="0"/>
              <a:t>医治瘫子（太</a:t>
            </a:r>
            <a:r>
              <a:rPr lang="en-US" altLang="zh-CN" dirty="0"/>
              <a:t>9:1-8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lnSpc>
                <a:spcPct val="80000"/>
              </a:lnSpc>
            </a:pPr>
            <a:r>
              <a:rPr lang="zh-CN" altLang="en-US" dirty="0"/>
              <a:t>复活的大能（太</a:t>
            </a:r>
            <a:r>
              <a:rPr lang="en-US" altLang="zh-CN" dirty="0"/>
              <a:t>9:18-26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lnSpc>
                <a:spcPct val="80000"/>
              </a:lnSpc>
            </a:pPr>
            <a:r>
              <a:rPr lang="zh-CN" altLang="en-US" dirty="0"/>
              <a:t>医治瞎子和哑巴（太</a:t>
            </a:r>
            <a:r>
              <a:rPr lang="en-US" altLang="zh-CN" dirty="0"/>
              <a:t>9:27-34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</a:pPr>
            <a:r>
              <a:rPr lang="zh-CN" altLang="en-US" dirty="0"/>
              <a:t>呼召</a:t>
            </a:r>
            <a:endParaRPr lang="en-US" altLang="zh-CN" dirty="0"/>
          </a:p>
          <a:p>
            <a:pPr lvl="3">
              <a:lnSpc>
                <a:spcPct val="80000"/>
              </a:lnSpc>
            </a:pPr>
            <a:r>
              <a:rPr lang="zh-CN" altLang="en-US" dirty="0"/>
              <a:t>跟随耶稣的代价（太</a:t>
            </a:r>
            <a:r>
              <a:rPr lang="en-US" altLang="zh-CN" dirty="0"/>
              <a:t>8:18-22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lnSpc>
                <a:spcPct val="80000"/>
              </a:lnSpc>
            </a:pPr>
            <a:r>
              <a:rPr lang="zh-CN" altLang="en-US" dirty="0"/>
              <a:t>呼召罪人（太</a:t>
            </a:r>
            <a:r>
              <a:rPr lang="en-US" altLang="zh-CN" dirty="0"/>
              <a:t>9:9-13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lnSpc>
                <a:spcPct val="80000"/>
              </a:lnSpc>
            </a:pPr>
            <a:r>
              <a:rPr lang="zh-CN" altLang="en-US" dirty="0"/>
              <a:t>新旧的比喻（太</a:t>
            </a:r>
            <a:r>
              <a:rPr lang="en-US" altLang="zh-CN" dirty="0"/>
              <a:t>9:14-17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lnSpc>
                <a:spcPct val="80000"/>
              </a:lnSpc>
            </a:pPr>
            <a:r>
              <a:rPr lang="zh-CN" altLang="en-US" dirty="0">
                <a:solidFill>
                  <a:srgbClr val="FFC000"/>
                </a:solidFill>
              </a:rPr>
              <a:t>拣选门徒（太</a:t>
            </a:r>
            <a:r>
              <a:rPr lang="en-US" altLang="zh-CN" dirty="0">
                <a:solidFill>
                  <a:srgbClr val="FFC000"/>
                </a:solidFill>
              </a:rPr>
              <a:t>9:35-10:4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/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151CB0-429E-4434-AEAB-E2CFCEC7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概览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C83D26-AF06-4591-A55A-04626E42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天国在耶稣的权柄下扩张</a:t>
            </a:r>
            <a:endParaRPr lang="en-US" altLang="zh-CN" dirty="0"/>
          </a:p>
          <a:p>
            <a:pPr lvl="1"/>
            <a:r>
              <a:rPr lang="zh-CN" altLang="en-US" dirty="0"/>
              <a:t>祂有教导的权柄</a:t>
            </a:r>
            <a:endParaRPr lang="en-US" altLang="zh-CN" dirty="0"/>
          </a:p>
          <a:p>
            <a:pPr lvl="1"/>
            <a:r>
              <a:rPr lang="zh-CN" altLang="en-US" dirty="0"/>
              <a:t>祂有医治的权柄</a:t>
            </a:r>
            <a:endParaRPr lang="en-US" altLang="zh-CN" dirty="0"/>
          </a:p>
          <a:p>
            <a:pPr lvl="1"/>
            <a:r>
              <a:rPr lang="zh-CN" altLang="en-US" dirty="0"/>
              <a:t>祂对自然界的权柄</a:t>
            </a:r>
            <a:endParaRPr lang="en-US" altLang="zh-CN" dirty="0"/>
          </a:p>
          <a:p>
            <a:pPr lvl="1"/>
            <a:r>
              <a:rPr lang="zh-CN" altLang="en-US" dirty="0"/>
              <a:t>祂对邪灵的权柄</a:t>
            </a:r>
            <a:endParaRPr lang="en-US" altLang="zh-CN" dirty="0"/>
          </a:p>
          <a:p>
            <a:pPr lvl="1"/>
            <a:r>
              <a:rPr lang="zh-CN" altLang="en-US" dirty="0"/>
              <a:t>祂有赦罪的权柄</a:t>
            </a:r>
            <a:endParaRPr lang="en-US" altLang="zh-CN" dirty="0"/>
          </a:p>
          <a:p>
            <a:pPr lvl="1"/>
            <a:r>
              <a:rPr lang="zh-CN" altLang="en-US" dirty="0"/>
              <a:t>祂有胜过死亡的权柄</a:t>
            </a:r>
            <a:endParaRPr lang="en-US" altLang="zh-CN" dirty="0"/>
          </a:p>
          <a:p>
            <a:pPr lvl="1"/>
            <a:r>
              <a:rPr lang="zh-CN" altLang="en-US" dirty="0">
                <a:solidFill>
                  <a:srgbClr val="FFC000"/>
                </a:solidFill>
              </a:rPr>
              <a:t>祂把权柄赐给祂所拣选的门徒</a:t>
            </a:r>
          </a:p>
        </p:txBody>
      </p:sp>
    </p:spTree>
    <p:extLst>
      <p:ext uri="{BB962C8B-B14F-4D97-AF65-F5344CB8AC3E}">
        <p14:creationId xmlns:p14="http://schemas.microsoft.com/office/powerpoint/2010/main" val="122360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815BA8-DED0-4D79-AD37-65D57D893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拣选门徒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B8DF98-D8DD-4206-9F68-38BBDA0F1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两段经文的对比</a:t>
            </a:r>
            <a:endParaRPr lang="en-US" altLang="zh-CN" dirty="0"/>
          </a:p>
          <a:p>
            <a:pPr lvl="1"/>
            <a:r>
              <a:rPr lang="zh-CN" altLang="en-US" dirty="0"/>
              <a:t>太</a:t>
            </a:r>
            <a:r>
              <a:rPr lang="en-US" altLang="zh-CN" dirty="0"/>
              <a:t>4:23-25 </a:t>
            </a:r>
            <a:r>
              <a:rPr lang="zh-CN" altLang="en-US" dirty="0">
                <a:solidFill>
                  <a:srgbClr val="FFC000"/>
                </a:solidFill>
              </a:rPr>
              <a:t>耶稣走遍加利利，在各会堂里教训人，传天国的福音，医治百姓各样的病症。</a:t>
            </a:r>
            <a:r>
              <a:rPr lang="en-US" altLang="zh-CN" dirty="0"/>
              <a:t>……</a:t>
            </a:r>
            <a:r>
              <a:rPr lang="zh-CN" altLang="en-US" dirty="0"/>
              <a:t>当下，有许多人从加利利、低加坡里、耶路撒冷、犹太、约旦河外来跟着他。</a:t>
            </a:r>
            <a:endParaRPr lang="en-US" altLang="zh-CN" dirty="0"/>
          </a:p>
          <a:p>
            <a:pPr lvl="1"/>
            <a:r>
              <a:rPr lang="zh-CN" altLang="en-US" dirty="0"/>
              <a:t>太</a:t>
            </a:r>
            <a:r>
              <a:rPr lang="en-US" altLang="zh-CN" dirty="0"/>
              <a:t>9:35-38 </a:t>
            </a:r>
            <a:r>
              <a:rPr lang="zh-CN" altLang="en-US" dirty="0">
                <a:solidFill>
                  <a:srgbClr val="FFC000"/>
                </a:solidFill>
              </a:rPr>
              <a:t>耶稣走遍各城各乡，在会堂里教训人，宣讲天国的福音，又医治各样的病症。</a:t>
            </a:r>
            <a:r>
              <a:rPr lang="zh-CN" altLang="en-US" dirty="0"/>
              <a:t>他看见许多的人，就怜悯他们，因为他们困苦流离，如同羊没有牧人一般。</a:t>
            </a:r>
            <a:r>
              <a:rPr lang="zh-CN" altLang="en-US" dirty="0">
                <a:solidFill>
                  <a:srgbClr val="FFC000"/>
                </a:solidFill>
              </a:rPr>
              <a:t>于是对门徒说：“要收的庄稼多，做工的人少；所以，你们当求庄稼的主，打发工人出去收他的庄稼。”</a:t>
            </a:r>
          </a:p>
        </p:txBody>
      </p:sp>
    </p:spTree>
    <p:extLst>
      <p:ext uri="{BB962C8B-B14F-4D97-AF65-F5344CB8AC3E}">
        <p14:creationId xmlns:p14="http://schemas.microsoft.com/office/powerpoint/2010/main" val="242539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F3A4EF-5850-4612-9717-2A2094460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拣选门徒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5AC220-B278-43E4-A0E0-908E7FF10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耶稣的怜悯之心</a:t>
            </a:r>
            <a:endParaRPr lang="en-US" altLang="zh-CN" dirty="0"/>
          </a:p>
          <a:p>
            <a:pPr lvl="1"/>
            <a:r>
              <a:rPr lang="zh-CN" altLang="en-US" dirty="0"/>
              <a:t>对象：“没有牧人的羊”</a:t>
            </a:r>
            <a:endParaRPr lang="en-US" altLang="zh-CN" dirty="0"/>
          </a:p>
          <a:p>
            <a:pPr lvl="2"/>
            <a:r>
              <a:rPr lang="zh-CN" altLang="en-US" dirty="0"/>
              <a:t>谁是牧人？</a:t>
            </a:r>
            <a:endParaRPr lang="en-US" altLang="zh-CN" dirty="0"/>
          </a:p>
          <a:p>
            <a:pPr lvl="3"/>
            <a:r>
              <a:rPr lang="zh-CN" altLang="en-US" dirty="0"/>
              <a:t>以色列的领袖（民</a:t>
            </a:r>
            <a:r>
              <a:rPr lang="en-US" altLang="zh-CN"/>
              <a:t>27:16-17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为什么羊没有牧人？</a:t>
            </a:r>
            <a:endParaRPr lang="en-US" altLang="zh-CN" dirty="0"/>
          </a:p>
          <a:p>
            <a:pPr lvl="3"/>
            <a:r>
              <a:rPr lang="zh-CN" altLang="en-US" dirty="0"/>
              <a:t>牧人只知牧养自己（结</a:t>
            </a:r>
            <a:r>
              <a:rPr lang="en-US" altLang="zh-CN" dirty="0"/>
              <a:t>34:1-4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羊没有牧人会怎么样？</a:t>
            </a:r>
            <a:endParaRPr lang="en-US" altLang="zh-CN" dirty="0"/>
          </a:p>
          <a:p>
            <a:pPr lvl="3"/>
            <a:r>
              <a:rPr lang="zh-CN" altLang="en-US" dirty="0"/>
              <a:t>困苦：受到欺凌和压迫（结</a:t>
            </a:r>
            <a:r>
              <a:rPr lang="en-US" altLang="zh-CN" dirty="0"/>
              <a:t>34:5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流离：无法救自己脱离困苦（结</a:t>
            </a:r>
            <a:r>
              <a:rPr lang="en-US" altLang="zh-CN" dirty="0"/>
              <a:t>34:6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谁是真牧人？</a:t>
            </a:r>
            <a:endParaRPr lang="en-US" altLang="zh-CN" dirty="0"/>
          </a:p>
          <a:p>
            <a:pPr lvl="3"/>
            <a:r>
              <a:rPr lang="zh-CN" altLang="en-US" dirty="0"/>
              <a:t>耶和华神（结</a:t>
            </a:r>
            <a:r>
              <a:rPr lang="en-US" altLang="zh-CN" dirty="0"/>
              <a:t>34:15-16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弥赛亚（结</a:t>
            </a:r>
            <a:r>
              <a:rPr lang="en-US" altLang="zh-CN" dirty="0"/>
              <a:t>34:23-24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15559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ADFDEEA-6CC0-4C0D-BC2D-7407B2091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拣选门徒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775B7A-69E2-45C2-9150-37567CA6C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zh-CN" altLang="en-US" dirty="0"/>
              <a:t>耶稣是好牧人</a:t>
            </a:r>
            <a:endParaRPr lang="en-US" altLang="zh-CN" dirty="0"/>
          </a:p>
          <a:p>
            <a:pPr lvl="2">
              <a:lnSpc>
                <a:spcPct val="90000"/>
              </a:lnSpc>
            </a:pPr>
            <a:r>
              <a:rPr lang="zh-CN" altLang="en-US" dirty="0"/>
              <a:t>祂就是那位要来的弥赛亚</a:t>
            </a:r>
            <a:endParaRPr lang="en-US" altLang="zh-CN" dirty="0"/>
          </a:p>
          <a:p>
            <a:pPr lvl="2">
              <a:lnSpc>
                <a:spcPct val="90000"/>
              </a:lnSpc>
            </a:pPr>
            <a:r>
              <a:rPr lang="zh-CN" altLang="en-US" dirty="0"/>
              <a:t>好牧人要做什么？</a:t>
            </a:r>
            <a:endParaRPr lang="en-US" altLang="zh-CN" dirty="0"/>
          </a:p>
          <a:p>
            <a:pPr lvl="3">
              <a:lnSpc>
                <a:spcPct val="90000"/>
              </a:lnSpc>
            </a:pPr>
            <a:r>
              <a:rPr lang="zh-CN" altLang="en-US" dirty="0"/>
              <a:t>寻找失丧的羊</a:t>
            </a:r>
            <a:endParaRPr lang="en-US" altLang="zh-CN" dirty="0"/>
          </a:p>
          <a:p>
            <a:pPr lvl="4">
              <a:lnSpc>
                <a:spcPct val="90000"/>
              </a:lnSpc>
            </a:pPr>
            <a:r>
              <a:rPr lang="zh-CN" altLang="en-US" dirty="0"/>
              <a:t>结</a:t>
            </a:r>
            <a:r>
              <a:rPr lang="en-US" altLang="zh-CN" dirty="0"/>
              <a:t>34:11-12</a:t>
            </a:r>
          </a:p>
          <a:p>
            <a:pPr lvl="3">
              <a:lnSpc>
                <a:spcPct val="90000"/>
              </a:lnSpc>
            </a:pPr>
            <a:r>
              <a:rPr lang="zh-CN" altLang="en-US" dirty="0"/>
              <a:t>施行拯救和审判</a:t>
            </a:r>
            <a:endParaRPr lang="en-US" altLang="zh-CN" dirty="0"/>
          </a:p>
          <a:p>
            <a:pPr lvl="4">
              <a:lnSpc>
                <a:spcPct val="90000"/>
              </a:lnSpc>
            </a:pPr>
            <a:r>
              <a:rPr lang="zh-CN" altLang="en-US" dirty="0"/>
              <a:t>结</a:t>
            </a:r>
            <a:r>
              <a:rPr lang="en-US" altLang="zh-CN" dirty="0"/>
              <a:t>34:22</a:t>
            </a:r>
          </a:p>
          <a:p>
            <a:pPr lvl="4">
              <a:lnSpc>
                <a:spcPct val="90000"/>
              </a:lnSpc>
            </a:pPr>
            <a:r>
              <a:rPr lang="zh-CN" altLang="en-US" dirty="0"/>
              <a:t>约</a:t>
            </a:r>
            <a:r>
              <a:rPr lang="en-US" altLang="zh-CN" dirty="0"/>
              <a:t>10:9</a:t>
            </a:r>
          </a:p>
          <a:p>
            <a:pPr lvl="3">
              <a:lnSpc>
                <a:spcPct val="90000"/>
              </a:lnSpc>
            </a:pPr>
            <a:r>
              <a:rPr lang="zh-CN" altLang="en-US" dirty="0"/>
              <a:t>牧养群羊</a:t>
            </a:r>
            <a:endParaRPr lang="en-US" altLang="zh-CN" dirty="0"/>
          </a:p>
          <a:p>
            <a:pPr lvl="4">
              <a:lnSpc>
                <a:spcPct val="90000"/>
              </a:lnSpc>
            </a:pPr>
            <a:r>
              <a:rPr lang="zh-CN" altLang="en-US" dirty="0"/>
              <a:t>结</a:t>
            </a:r>
            <a:r>
              <a:rPr lang="en-US" altLang="zh-CN" dirty="0"/>
              <a:t>34:13-14</a:t>
            </a:r>
          </a:p>
          <a:p>
            <a:pPr lvl="4">
              <a:lnSpc>
                <a:spcPct val="90000"/>
              </a:lnSpc>
            </a:pPr>
            <a:r>
              <a:rPr lang="zh-CN" altLang="en-US" dirty="0"/>
              <a:t>约</a:t>
            </a:r>
            <a:r>
              <a:rPr lang="en-US" altLang="zh-CN" dirty="0"/>
              <a:t>10:10</a:t>
            </a:r>
          </a:p>
          <a:p>
            <a:pPr lvl="3">
              <a:lnSpc>
                <a:spcPct val="90000"/>
              </a:lnSpc>
            </a:pPr>
            <a:r>
              <a:rPr lang="zh-CN" altLang="en-US" dirty="0"/>
              <a:t>为羊舍命</a:t>
            </a:r>
            <a:endParaRPr lang="en-US" altLang="zh-CN" dirty="0"/>
          </a:p>
          <a:p>
            <a:pPr lvl="4">
              <a:lnSpc>
                <a:spcPct val="90000"/>
              </a:lnSpc>
            </a:pPr>
            <a:r>
              <a:rPr lang="zh-CN" altLang="en-US" dirty="0"/>
              <a:t>赛</a:t>
            </a:r>
            <a:r>
              <a:rPr lang="en-US" altLang="zh-CN" dirty="0"/>
              <a:t>53:6-9</a:t>
            </a:r>
          </a:p>
          <a:p>
            <a:pPr lvl="4">
              <a:lnSpc>
                <a:spcPct val="90000"/>
              </a:lnSpc>
            </a:pPr>
            <a:r>
              <a:rPr lang="zh-CN" altLang="en-US" dirty="0"/>
              <a:t>约</a:t>
            </a:r>
            <a:r>
              <a:rPr lang="en-US" altLang="zh-CN" dirty="0"/>
              <a:t>10:11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067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1C5DCC-5BFF-4FB9-8538-E3E4B7D87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拣选门徒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A73E89-FF1E-4982-92E3-9D365B8C7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为什么拣选门徒？</a:t>
            </a:r>
            <a:endParaRPr lang="en-US" altLang="zh-CN" dirty="0"/>
          </a:p>
          <a:p>
            <a:pPr lvl="1"/>
            <a:r>
              <a:rPr lang="zh-CN" altLang="en-US" dirty="0"/>
              <a:t>收割：世界的末了和神的审判</a:t>
            </a:r>
            <a:endParaRPr lang="en-US" altLang="zh-CN" dirty="0"/>
          </a:p>
          <a:p>
            <a:pPr lvl="2"/>
            <a:r>
              <a:rPr lang="zh-CN" altLang="en-US" dirty="0"/>
              <a:t>珥</a:t>
            </a:r>
            <a:r>
              <a:rPr lang="en-US" altLang="zh-CN" dirty="0"/>
              <a:t>3:13</a:t>
            </a:r>
          </a:p>
          <a:p>
            <a:pPr lvl="2"/>
            <a:r>
              <a:rPr lang="zh-CN" altLang="en-US" dirty="0"/>
              <a:t>太</a:t>
            </a:r>
            <a:r>
              <a:rPr lang="en-US" altLang="zh-CN" dirty="0"/>
              <a:t>13:39</a:t>
            </a:r>
          </a:p>
          <a:p>
            <a:pPr lvl="1"/>
            <a:r>
              <a:rPr lang="zh-CN" altLang="en-US" dirty="0"/>
              <a:t>求庄稼的主打发工人出去</a:t>
            </a:r>
            <a:endParaRPr lang="en-US" altLang="zh-CN" dirty="0"/>
          </a:p>
          <a:p>
            <a:pPr lvl="2"/>
            <a:r>
              <a:rPr lang="zh-CN" altLang="en-US" dirty="0"/>
              <a:t>因为</a:t>
            </a:r>
            <a:endParaRPr lang="en-US" altLang="zh-CN" dirty="0"/>
          </a:p>
          <a:p>
            <a:pPr lvl="3"/>
            <a:r>
              <a:rPr lang="zh-CN" altLang="en-US" dirty="0"/>
              <a:t>要收的庄稼多</a:t>
            </a:r>
            <a:endParaRPr lang="en-US" altLang="zh-CN" dirty="0"/>
          </a:p>
          <a:p>
            <a:pPr lvl="3"/>
            <a:r>
              <a:rPr lang="zh-CN" altLang="en-US" dirty="0"/>
              <a:t>做工的人少</a:t>
            </a:r>
            <a:endParaRPr lang="en-US" altLang="zh-CN" dirty="0"/>
          </a:p>
          <a:p>
            <a:pPr lvl="2"/>
            <a:r>
              <a:rPr lang="zh-CN" altLang="en-US" dirty="0"/>
              <a:t>效法耶稣：宣讲“天国近了”的福音</a:t>
            </a:r>
            <a:endParaRPr lang="en-US" altLang="zh-CN" dirty="0"/>
          </a:p>
          <a:p>
            <a:pPr lvl="3"/>
            <a:r>
              <a:rPr lang="zh-CN" altLang="en-US" dirty="0"/>
              <a:t>门徒：不仅是指十二使徒（太</a:t>
            </a:r>
            <a:r>
              <a:rPr lang="en-US" altLang="zh-CN" dirty="0"/>
              <a:t>28:18-20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耶稣赐给门徒祂的权柄（太</a:t>
            </a:r>
            <a:r>
              <a:rPr lang="en-US" altLang="zh-CN" dirty="0"/>
              <a:t>10:1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激发门徒怜悯的心（约</a:t>
            </a:r>
            <a:r>
              <a:rPr lang="en-US" altLang="zh-CN" dirty="0"/>
              <a:t>21:15-19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59083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19103</TotalTime>
  <Words>826</Words>
  <Application>Microsoft Office PowerPoint</Application>
  <PresentationFormat>全屏显示(4:3)</PresentationFormat>
  <Paragraphs>100</Paragraphs>
  <Slides>11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9:35-10:4</vt:lpstr>
      <vt:lpstr>马太福音 9:35-10:4</vt:lpstr>
      <vt:lpstr>马太福音 9:35-10:4</vt:lpstr>
      <vt:lpstr>天国的样式：第二篇</vt:lpstr>
      <vt:lpstr>概览</vt:lpstr>
      <vt:lpstr>拣选门徒</vt:lpstr>
      <vt:lpstr>拣选门徒</vt:lpstr>
      <vt:lpstr>拣选门徒</vt:lpstr>
      <vt:lpstr>拣选门徒</vt:lpstr>
      <vt:lpstr>拣选门徒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1185</cp:revision>
  <dcterms:modified xsi:type="dcterms:W3CDTF">2019-06-16T00:35:17Z</dcterms:modified>
</cp:coreProperties>
</file>