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9:27-34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医治瞎子和哑巴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耶稣的权柄是基于祂的身份：弥赛亚</a:t>
            </a:r>
            <a:endParaRPr lang="en-US" altLang="zh-CN" dirty="0"/>
          </a:p>
          <a:p>
            <a:pPr lvl="1"/>
            <a:r>
              <a:rPr lang="zh-CN" altLang="en-US" dirty="0"/>
              <a:t>我们要承认祂</a:t>
            </a:r>
            <a:endParaRPr lang="en-US" altLang="zh-CN" dirty="0"/>
          </a:p>
          <a:p>
            <a:pPr lvl="2"/>
            <a:r>
              <a:rPr lang="zh-CN" altLang="en-US" dirty="0"/>
              <a:t>有权柄和能力</a:t>
            </a:r>
            <a:endParaRPr lang="en-US" altLang="zh-CN" dirty="0"/>
          </a:p>
          <a:p>
            <a:pPr lvl="2"/>
            <a:r>
              <a:rPr lang="zh-CN" altLang="en-US" dirty="0"/>
              <a:t>是我们的王和救主</a:t>
            </a:r>
            <a:endParaRPr lang="en-US" altLang="zh-CN" dirty="0"/>
          </a:p>
          <a:p>
            <a:pPr lvl="1"/>
            <a:r>
              <a:rPr lang="zh-CN" altLang="en-US" dirty="0"/>
              <a:t>我们要呼求祂（赛</a:t>
            </a:r>
            <a:r>
              <a:rPr lang="en-US" altLang="zh-CN"/>
              <a:t>29:18</a:t>
            </a:r>
            <a:r>
              <a:rPr lang="zh-CN" altLang="en-US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打开我们属灵的耳朵：聆听祂的话语</a:t>
            </a:r>
            <a:endParaRPr lang="en-US" altLang="zh-CN" dirty="0"/>
          </a:p>
          <a:p>
            <a:pPr lvl="2"/>
            <a:r>
              <a:rPr lang="zh-CN" altLang="en-US" dirty="0"/>
              <a:t>开启我们属灵的眼睛：单单的仰望祂</a:t>
            </a:r>
            <a:endParaRPr lang="en-US" altLang="zh-CN" dirty="0"/>
          </a:p>
          <a:p>
            <a:pPr lvl="1"/>
            <a:r>
              <a:rPr lang="zh-CN" altLang="en-US" dirty="0"/>
              <a:t>我们要信靠祂</a:t>
            </a:r>
            <a:endParaRPr lang="en-US" altLang="zh-CN" dirty="0"/>
          </a:p>
          <a:p>
            <a:pPr lvl="2"/>
            <a:r>
              <a:rPr lang="zh-CN" altLang="en-US" dirty="0"/>
              <a:t>学习忍耐等候祂</a:t>
            </a:r>
            <a:endParaRPr lang="en-US" altLang="zh-CN" dirty="0"/>
          </a:p>
          <a:p>
            <a:pPr lvl="2"/>
            <a:r>
              <a:rPr lang="zh-CN" altLang="en-US" dirty="0"/>
              <a:t>甘心顺服跟随祂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9:27-34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27</a:t>
            </a:r>
            <a:r>
              <a:rPr lang="zh-CN" altLang="en-US" dirty="0"/>
              <a:t>耶稣从那里往前走，有两个瞎子跟着他，喊叫说：“大卫的子孙，可怜我们吧！”</a:t>
            </a:r>
            <a:r>
              <a:rPr lang="en-US" altLang="zh-CN" sz="2800" baseline="30000" dirty="0"/>
              <a:t>28</a:t>
            </a:r>
            <a:r>
              <a:rPr lang="zh-CN" altLang="en-US" dirty="0"/>
              <a:t>耶稣进了房子，瞎子就来到他跟前。耶稣说：“你们信我能做这事吗？”他们说：“主啊，我们信！”</a:t>
            </a:r>
            <a:r>
              <a:rPr lang="en-US" altLang="zh-CN" sz="2800" baseline="30000" dirty="0"/>
              <a:t>29</a:t>
            </a:r>
            <a:r>
              <a:rPr lang="zh-CN" altLang="en-US" dirty="0"/>
              <a:t>耶稣就摸他们的眼睛，说：“照着你们的信给你们成全了吧！”</a:t>
            </a:r>
            <a:r>
              <a:rPr lang="en-US" altLang="zh-CN" sz="2800" baseline="30000" dirty="0"/>
              <a:t>30</a:t>
            </a:r>
            <a:r>
              <a:rPr lang="zh-CN" altLang="en-US" dirty="0"/>
              <a:t>他们的眼睛就开了。耶稣切切地嘱咐他们说：“你们要小心，不可叫人知道。”</a:t>
            </a:r>
            <a:r>
              <a:rPr lang="en-US" altLang="zh-CN" sz="2400" baseline="30000" dirty="0"/>
              <a:t> </a:t>
            </a:r>
            <a:r>
              <a:rPr lang="en-US" altLang="zh-CN" sz="2800" baseline="30000" dirty="0"/>
              <a:t>31</a:t>
            </a:r>
            <a:r>
              <a:rPr lang="zh-CN" altLang="en-US" dirty="0"/>
              <a:t>他们出去，竟把他的名声传遍了那地方。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9:27-34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32</a:t>
            </a:r>
            <a:r>
              <a:rPr lang="zh-CN" altLang="en-US" dirty="0"/>
              <a:t>他们出去的时候，有人将鬼所附的一个哑巴带到耶稣跟前来。</a:t>
            </a:r>
            <a:r>
              <a:rPr lang="en-US" altLang="zh-CN" sz="2800" baseline="30000" dirty="0"/>
              <a:t>33</a:t>
            </a:r>
            <a:r>
              <a:rPr lang="zh-CN" altLang="en-US" dirty="0"/>
              <a:t>鬼被赶出去，哑巴就说出话来。众人都希奇说：“在以色列中，从来没有见过这样的事！”</a:t>
            </a:r>
            <a:r>
              <a:rPr lang="en-US" altLang="zh-CN" sz="2800" baseline="30000" dirty="0"/>
              <a:t>34</a:t>
            </a:r>
            <a:r>
              <a:rPr lang="zh-CN" altLang="en-US" dirty="0"/>
              <a:t>法利赛人却说：“他是靠着鬼王赶鬼。”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02574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赶出污鬼（太</a:t>
            </a:r>
            <a:r>
              <a:rPr lang="en-US" altLang="zh-CN" dirty="0"/>
              <a:t>8:28-34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医治瘫子（太</a:t>
            </a:r>
            <a:r>
              <a:rPr lang="en-US" altLang="zh-CN" dirty="0"/>
              <a:t>9:1-8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呼召罪人（太</a:t>
            </a:r>
            <a:r>
              <a:rPr lang="en-US" altLang="zh-CN" dirty="0"/>
              <a:t>9:9-13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新旧的比喻（太</a:t>
            </a:r>
            <a:r>
              <a:rPr lang="en-US" altLang="zh-CN" dirty="0"/>
              <a:t>9:14-17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复活的大能（太</a:t>
            </a:r>
            <a:r>
              <a:rPr lang="en-US" altLang="zh-CN" dirty="0"/>
              <a:t>9:18-26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医治瞎子和哑巴（太</a:t>
            </a:r>
            <a:r>
              <a:rPr lang="en-US" altLang="zh-CN" dirty="0">
                <a:solidFill>
                  <a:srgbClr val="FFC000"/>
                </a:solidFill>
              </a:rPr>
              <a:t>9:27-34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耶稣是弥赛亚的见证</a:t>
            </a:r>
            <a:endParaRPr lang="en-US" altLang="zh-CN" dirty="0"/>
          </a:p>
          <a:p>
            <a:pPr lvl="1"/>
            <a:r>
              <a:rPr lang="zh-CN" altLang="en-US" dirty="0"/>
              <a:t>家谱的见证</a:t>
            </a:r>
            <a:endParaRPr lang="en-US" altLang="zh-CN" dirty="0"/>
          </a:p>
          <a:p>
            <a:pPr lvl="1"/>
            <a:r>
              <a:rPr lang="zh-CN" altLang="en-US" dirty="0"/>
              <a:t>约瑟的见证</a:t>
            </a:r>
            <a:endParaRPr lang="en-US" altLang="zh-CN" dirty="0"/>
          </a:p>
          <a:p>
            <a:pPr lvl="1"/>
            <a:r>
              <a:rPr lang="zh-CN" altLang="en-US" dirty="0"/>
              <a:t>外邦人的见证</a:t>
            </a:r>
            <a:endParaRPr lang="en-US" altLang="zh-CN" dirty="0"/>
          </a:p>
          <a:p>
            <a:pPr lvl="1"/>
            <a:r>
              <a:rPr lang="zh-CN" altLang="en-US" dirty="0"/>
              <a:t>旧约和先知的见证</a:t>
            </a:r>
            <a:endParaRPr lang="en-US" altLang="zh-CN" dirty="0"/>
          </a:p>
          <a:p>
            <a:pPr lvl="1"/>
            <a:r>
              <a:rPr lang="zh-CN" altLang="en-US" dirty="0"/>
              <a:t>施洗约翰的见证</a:t>
            </a:r>
            <a:endParaRPr lang="en-US" altLang="zh-CN" dirty="0"/>
          </a:p>
          <a:p>
            <a:pPr lvl="1"/>
            <a:r>
              <a:rPr lang="zh-CN" altLang="en-US" dirty="0"/>
              <a:t>圣父和圣灵的见证</a:t>
            </a:r>
            <a:endParaRPr lang="en-US" altLang="zh-CN" dirty="0"/>
          </a:p>
          <a:p>
            <a:pPr lvl="1"/>
            <a:r>
              <a:rPr lang="zh-CN" altLang="en-US" dirty="0"/>
              <a:t>受魔鬼试探的见证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寻求医治者的见证</a:t>
            </a:r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9DDECE-3506-4403-AC70-F0182B8BC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医治瞎子和哑巴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F628B1-DE06-43DF-A204-1CC002A0C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zh-CN" altLang="en-US" dirty="0"/>
              <a:t>为什么特别记载耶稣医治瞎子和哑巴？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再次见证耶稣是弥赛亚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旧约的预言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赛</a:t>
            </a:r>
            <a:r>
              <a:rPr lang="en-US" altLang="zh-CN" dirty="0"/>
              <a:t>35:5-6 </a:t>
            </a:r>
            <a:r>
              <a:rPr lang="zh-CN" altLang="en-US" dirty="0"/>
              <a:t>那时，瞎子的眼必睁开，聋子的耳必开通；那时，瘸子必跳跃像鹿，哑巴的舌头必能歌唱；在旷野必有水发出，在沙漠必有河涌流。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赛</a:t>
            </a:r>
            <a:r>
              <a:rPr lang="en-US" altLang="zh-CN" dirty="0"/>
              <a:t>42:6-7 </a:t>
            </a:r>
            <a:r>
              <a:rPr lang="zh-CN" altLang="en-US" dirty="0"/>
              <a:t>“我耶和华凭公义召你，必搀扶你的手，保守你，使你作众民的中保（“中保”原文作“约”），作外邦人的光，开瞎子的眼，领被囚的出牢狱，领坐黑暗的出监牢。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瞎子对耶稣的称呼：大卫的子孙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赛</a:t>
            </a:r>
            <a:r>
              <a:rPr lang="en-US" altLang="zh-CN" dirty="0"/>
              <a:t>9:6-7 </a:t>
            </a:r>
            <a:r>
              <a:rPr lang="zh-CN" altLang="en-US" dirty="0"/>
              <a:t>因有一婴孩为我们而生，有一子赐给我们，政权必担在他的肩头上。他名称为奇妙、策士、全能的　神、永在的父、和平的君。他的政权与平安必加增无穷。他必在</a:t>
            </a:r>
            <a:r>
              <a:rPr lang="zh-CN" altLang="en-US" dirty="0">
                <a:solidFill>
                  <a:srgbClr val="FFFF00"/>
                </a:solidFill>
              </a:rPr>
              <a:t>大卫的宝座上</a:t>
            </a:r>
            <a:r>
              <a:rPr lang="zh-CN" altLang="en-US" dirty="0"/>
              <a:t>治理他的国，以公平公义使国坚定稳固，从今直到永远。万军之耶和华的热心必成就这事。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5190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047D1F-62C1-4FB1-844B-14A8AC8C5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医治瞎子和哑巴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D22312-FCFD-4C6D-B6EF-8085A67A3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承认和呼求弥赛亚</a:t>
            </a:r>
            <a:endParaRPr lang="en-US" altLang="zh-CN" dirty="0"/>
          </a:p>
          <a:p>
            <a:pPr lvl="2"/>
            <a:r>
              <a:rPr lang="zh-CN" altLang="en-US" dirty="0"/>
              <a:t>瞎子承认耶稣是弥赛亚</a:t>
            </a:r>
            <a:endParaRPr lang="en-US" altLang="zh-CN" dirty="0"/>
          </a:p>
          <a:p>
            <a:pPr lvl="3"/>
            <a:r>
              <a:rPr lang="zh-CN" altLang="en-US" dirty="0"/>
              <a:t>呼喊之前（听闻耶稣所行的神迹）</a:t>
            </a:r>
            <a:endParaRPr lang="en-US" altLang="zh-CN" dirty="0"/>
          </a:p>
          <a:p>
            <a:pPr lvl="3"/>
            <a:r>
              <a:rPr lang="zh-CN" altLang="en-US" dirty="0"/>
              <a:t>藉着呼喊“大卫的子孙”这个弥赛亚的称号</a:t>
            </a:r>
            <a:endParaRPr lang="en-US" altLang="zh-CN" dirty="0"/>
          </a:p>
          <a:p>
            <a:pPr lvl="3"/>
            <a:r>
              <a:rPr lang="zh-CN" altLang="en-US" dirty="0"/>
              <a:t>比其他人更清楚的“看见”耶稣是弥赛亚</a:t>
            </a:r>
            <a:endParaRPr lang="en-US" altLang="zh-CN" dirty="0"/>
          </a:p>
          <a:p>
            <a:pPr lvl="4"/>
            <a:r>
              <a:rPr lang="zh-CN" altLang="en-US" dirty="0"/>
              <a:t>赛</a:t>
            </a:r>
            <a:r>
              <a:rPr lang="en-US" altLang="zh-CN" dirty="0"/>
              <a:t>6:9-10</a:t>
            </a:r>
          </a:p>
          <a:p>
            <a:pPr lvl="4"/>
            <a:r>
              <a:rPr lang="zh-CN" altLang="en-US" dirty="0"/>
              <a:t>太</a:t>
            </a:r>
            <a:r>
              <a:rPr lang="en-US" altLang="zh-CN" dirty="0"/>
              <a:t>13:14-15</a:t>
            </a:r>
          </a:p>
          <a:p>
            <a:pPr lvl="4"/>
            <a:r>
              <a:rPr lang="zh-CN" altLang="en-US" dirty="0"/>
              <a:t>徒</a:t>
            </a:r>
            <a:r>
              <a:rPr lang="en-US" altLang="zh-CN" dirty="0"/>
              <a:t>28:25-27</a:t>
            </a:r>
          </a:p>
          <a:p>
            <a:pPr lvl="2"/>
            <a:r>
              <a:rPr lang="zh-CN" altLang="en-US" dirty="0"/>
              <a:t>瞎子呼求弥赛亚</a:t>
            </a:r>
            <a:endParaRPr lang="en-US" altLang="zh-CN" dirty="0"/>
          </a:p>
          <a:p>
            <a:pPr lvl="3"/>
            <a:r>
              <a:rPr lang="zh-CN" altLang="en-US" dirty="0"/>
              <a:t>因为他们有医治的需要</a:t>
            </a:r>
            <a:endParaRPr lang="en-US" altLang="zh-CN" dirty="0"/>
          </a:p>
          <a:p>
            <a:pPr lvl="3"/>
            <a:r>
              <a:rPr lang="zh-CN" altLang="en-US" dirty="0"/>
              <a:t>因为耶稣</a:t>
            </a:r>
            <a:endParaRPr lang="en-US" altLang="zh-CN" dirty="0"/>
          </a:p>
          <a:p>
            <a:pPr lvl="4"/>
            <a:r>
              <a:rPr lang="zh-CN" altLang="en-US" dirty="0"/>
              <a:t>有医治的权柄</a:t>
            </a:r>
            <a:endParaRPr lang="en-US" altLang="zh-CN" dirty="0"/>
          </a:p>
          <a:p>
            <a:pPr lvl="4"/>
            <a:r>
              <a:rPr lang="zh-CN" altLang="en-US" dirty="0"/>
              <a:t>有怜悯人的心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4121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6F5CFD-EC94-414F-A80A-971ABA84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医治瞎子和哑巴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E40E95-3B31-4DCA-A31E-0A719BEF1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以信心来到弥赛亚的面前</a:t>
            </a:r>
            <a:endParaRPr lang="en-US" altLang="zh-CN" dirty="0"/>
          </a:p>
          <a:p>
            <a:pPr lvl="2"/>
            <a:r>
              <a:rPr lang="zh-CN" altLang="en-US" dirty="0"/>
              <a:t>瞎子的呼求</a:t>
            </a:r>
            <a:endParaRPr lang="en-US" altLang="zh-CN" dirty="0"/>
          </a:p>
          <a:p>
            <a:pPr lvl="3"/>
            <a:r>
              <a:rPr lang="zh-CN" altLang="en-US" dirty="0"/>
              <a:t>不是出于绝望</a:t>
            </a:r>
            <a:endParaRPr lang="en-US" altLang="zh-CN" dirty="0"/>
          </a:p>
          <a:p>
            <a:pPr lvl="3"/>
            <a:r>
              <a:rPr lang="zh-CN" altLang="en-US" dirty="0"/>
              <a:t>而是出于信心</a:t>
            </a:r>
            <a:endParaRPr lang="en-US" altLang="zh-CN" dirty="0"/>
          </a:p>
          <a:p>
            <a:pPr lvl="2"/>
            <a:r>
              <a:rPr lang="zh-CN" altLang="en-US" dirty="0"/>
              <a:t>瞎子的信心</a:t>
            </a:r>
            <a:endParaRPr lang="en-US" altLang="zh-CN" dirty="0"/>
          </a:p>
          <a:p>
            <a:pPr lvl="3"/>
            <a:r>
              <a:rPr lang="zh-CN" altLang="en-US" dirty="0"/>
              <a:t>对于神的信心</a:t>
            </a:r>
            <a:endParaRPr lang="en-US" altLang="zh-CN" dirty="0"/>
          </a:p>
          <a:p>
            <a:pPr lvl="3"/>
            <a:r>
              <a:rPr lang="zh-CN" altLang="en-US" dirty="0"/>
              <a:t>对于耶稣的信心</a:t>
            </a:r>
            <a:endParaRPr lang="en-US" altLang="zh-CN" dirty="0"/>
          </a:p>
          <a:p>
            <a:pPr lvl="4"/>
            <a:r>
              <a:rPr lang="zh-CN" altLang="en-US" dirty="0"/>
              <a:t>耶稣弥赛亚的权柄</a:t>
            </a:r>
            <a:endParaRPr lang="en-US" altLang="zh-CN" dirty="0"/>
          </a:p>
          <a:p>
            <a:pPr lvl="4"/>
            <a:r>
              <a:rPr lang="zh-CN" altLang="en-US" dirty="0"/>
              <a:t>耶稣医治的能力</a:t>
            </a:r>
            <a:endParaRPr lang="en-US" altLang="zh-CN" dirty="0"/>
          </a:p>
          <a:p>
            <a:pPr lvl="2"/>
            <a:r>
              <a:rPr lang="zh-CN" altLang="en-US" dirty="0"/>
              <a:t>耶稣的回应</a:t>
            </a:r>
            <a:endParaRPr lang="en-US" altLang="zh-CN" dirty="0"/>
          </a:p>
          <a:p>
            <a:pPr lvl="3"/>
            <a:r>
              <a:rPr lang="zh-CN" altLang="en-US" dirty="0"/>
              <a:t>延迟的医治：为要增加他们的信心</a:t>
            </a:r>
            <a:endParaRPr lang="en-US" altLang="zh-CN" dirty="0"/>
          </a:p>
          <a:p>
            <a:pPr lvl="3"/>
            <a:r>
              <a:rPr lang="zh-CN" altLang="en-US" dirty="0"/>
              <a:t>照着信心的医治</a:t>
            </a:r>
          </a:p>
        </p:txBody>
      </p:sp>
    </p:spTree>
    <p:extLst>
      <p:ext uri="{BB962C8B-B14F-4D97-AF65-F5344CB8AC3E}">
        <p14:creationId xmlns:p14="http://schemas.microsoft.com/office/powerpoint/2010/main" val="830292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1945E9-2288-455D-BABA-5688899F6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医治瞎子和哑巴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653452-4EA9-4E1F-9590-DC02A54F6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耶稣行神迹后</a:t>
            </a:r>
            <a:endParaRPr lang="en-US" altLang="zh-CN" dirty="0"/>
          </a:p>
          <a:p>
            <a:pPr lvl="1"/>
            <a:r>
              <a:rPr lang="zh-CN" altLang="en-US" dirty="0"/>
              <a:t>耶稣切切地吩咐</a:t>
            </a:r>
            <a:endParaRPr lang="en-US" altLang="zh-CN" dirty="0"/>
          </a:p>
          <a:p>
            <a:pPr lvl="2"/>
            <a:r>
              <a:rPr lang="zh-CN" altLang="en-US" dirty="0"/>
              <a:t>不可到处宣扬</a:t>
            </a:r>
            <a:endParaRPr lang="en-US" altLang="zh-CN" dirty="0"/>
          </a:p>
          <a:p>
            <a:pPr lvl="2"/>
            <a:r>
              <a:rPr lang="zh-CN" altLang="en-US" dirty="0"/>
              <a:t>避免错谬的喝彩</a:t>
            </a:r>
            <a:r>
              <a:rPr lang="en-US" altLang="zh-CN" dirty="0"/>
              <a:t>——</a:t>
            </a:r>
            <a:r>
              <a:rPr lang="zh-CN" altLang="en-US" dirty="0"/>
              <a:t>没有真实看到弥赛亚的使命</a:t>
            </a:r>
            <a:endParaRPr lang="en-US" altLang="zh-CN" dirty="0"/>
          </a:p>
          <a:p>
            <a:pPr lvl="1"/>
            <a:r>
              <a:rPr lang="zh-CN" altLang="en-US" dirty="0"/>
              <a:t>众人的反应</a:t>
            </a:r>
            <a:endParaRPr lang="en-US" altLang="zh-CN" dirty="0"/>
          </a:p>
          <a:p>
            <a:pPr lvl="2"/>
            <a:r>
              <a:rPr lang="zh-CN" altLang="en-US" dirty="0"/>
              <a:t>非常希奇</a:t>
            </a:r>
            <a:endParaRPr lang="en-US" altLang="zh-CN" dirty="0"/>
          </a:p>
          <a:p>
            <a:pPr lvl="2"/>
            <a:r>
              <a:rPr lang="zh-CN" altLang="en-US" dirty="0"/>
              <a:t>连神的选民中都没有见过</a:t>
            </a:r>
            <a:endParaRPr lang="en-US" altLang="zh-CN" dirty="0"/>
          </a:p>
          <a:p>
            <a:pPr lvl="1"/>
            <a:r>
              <a:rPr lang="zh-CN" altLang="en-US" dirty="0"/>
              <a:t>法利赛人的反应</a:t>
            </a:r>
            <a:endParaRPr lang="en-US" altLang="zh-CN" dirty="0"/>
          </a:p>
          <a:p>
            <a:pPr lvl="2"/>
            <a:r>
              <a:rPr lang="zh-CN" altLang="en-US" dirty="0"/>
              <a:t>污蔑耶稣</a:t>
            </a:r>
            <a:endParaRPr lang="en-US" altLang="zh-CN" dirty="0"/>
          </a:p>
          <a:p>
            <a:pPr lvl="2"/>
            <a:r>
              <a:rPr lang="zh-CN" altLang="en-US" dirty="0"/>
              <a:t>反对的浪潮</a:t>
            </a:r>
            <a:r>
              <a:rPr lang="en-US" altLang="zh-CN" dirty="0"/>
              <a:t>——</a:t>
            </a:r>
            <a:r>
              <a:rPr lang="zh-CN" altLang="en-US" dirty="0"/>
              <a:t>最终把耶稣带向十字架</a:t>
            </a:r>
          </a:p>
        </p:txBody>
      </p:sp>
    </p:spTree>
    <p:extLst>
      <p:ext uri="{BB962C8B-B14F-4D97-AF65-F5344CB8AC3E}">
        <p14:creationId xmlns:p14="http://schemas.microsoft.com/office/powerpoint/2010/main" val="238446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18706</TotalTime>
  <Words>779</Words>
  <Application>Microsoft Office PowerPoint</Application>
  <PresentationFormat>全屏显示(4:3)</PresentationFormat>
  <Paragraphs>88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9:27-34</vt:lpstr>
      <vt:lpstr>马太福音 9:27-34</vt:lpstr>
      <vt:lpstr>马太福音 9:27-34</vt:lpstr>
      <vt:lpstr>天国的样式：第二篇</vt:lpstr>
      <vt:lpstr>概览</vt:lpstr>
      <vt:lpstr>医治瞎子和哑巴</vt:lpstr>
      <vt:lpstr>医治瞎子和哑巴</vt:lpstr>
      <vt:lpstr>医治瞎子和哑巴</vt:lpstr>
      <vt:lpstr>医治瞎子和哑巴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1155</cp:revision>
  <dcterms:modified xsi:type="dcterms:W3CDTF">2019-06-02T00:32:30Z</dcterms:modified>
</cp:coreProperties>
</file>