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78" r:id="rId4"/>
    <p:sldId id="279" r:id="rId5"/>
    <p:sldId id="280" r:id="rId6"/>
    <p:sldId id="281" r:id="rId7"/>
    <p:sldId id="283" r:id="rId8"/>
    <p:sldId id="282" r:id="rId9"/>
    <p:sldId id="284" r:id="rId10"/>
    <p:sldId id="269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B4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0959" autoAdjust="0"/>
  </p:normalViewPr>
  <p:slideViewPr>
    <p:cSldViewPr>
      <p:cViewPr varScale="1">
        <p:scale>
          <a:sx n="66" d="100"/>
          <a:sy n="66" d="100"/>
        </p:scale>
        <p:origin x="1512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F86889-FB55-4980-9164-A6B957C3420B}" type="datetimeFigureOut">
              <a:rPr lang="zh-CN" altLang="en-US" smtClean="0"/>
              <a:t>2019/5/4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0FF82B-EB75-4ADB-80C4-444F703C8E9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728110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笑话一则</a:t>
            </a:r>
            <a:endParaRPr lang="en-US" altLang="zh-CN" dirty="0"/>
          </a:p>
          <a:p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小明带了个小朋友回家玩，小朋友走后妈妈问：“小明，刚才那个同学，在班里第几名呀？”小明：“倒数第一名”妈妈生气，啪啪，逮住小明一顿暴打：“让你不学好，让你不学好，我不是说过不要跟比你差的孩子玩吗，你要跟第一名玩！”小明：“我和他玩的时候他是第一名”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487365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/>
              <a:t>斯里兰卡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19576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FF82B-EB75-4ADB-80C4-444F703C8E90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284007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2019/5/4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/>
              <a:t>马太福音 </a:t>
            </a:r>
            <a:r>
              <a:rPr lang="en-US" altLang="zh-CN" sz="4800" dirty="0"/>
              <a:t>9:9-13</a:t>
            </a:r>
            <a:endParaRPr lang="zh-CN" altLang="en-US" sz="4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CN" altLang="en-US" sz="4800" dirty="0">
                <a:solidFill>
                  <a:schemeClr val="bg1"/>
                </a:solidFill>
              </a:rPr>
              <a:t>呼召罪人</a:t>
            </a:r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08F4C3C-4BF5-41AF-A690-24599826D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4920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总结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</a:t>
            </a:r>
            <a:endParaRPr lang="en-US" altLang="zh-CN" dirty="0"/>
          </a:p>
          <a:p>
            <a:pPr lvl="1"/>
            <a:r>
              <a:rPr lang="zh-CN" altLang="en-US" dirty="0"/>
              <a:t>是弥赛亚</a:t>
            </a:r>
            <a:endParaRPr lang="en-US" altLang="zh-CN" dirty="0"/>
          </a:p>
          <a:p>
            <a:pPr lvl="1"/>
            <a:r>
              <a:rPr lang="zh-CN" altLang="en-US" dirty="0"/>
              <a:t>来乃是来召罪人</a:t>
            </a:r>
            <a:endParaRPr lang="en-US" altLang="zh-CN" dirty="0"/>
          </a:p>
          <a:p>
            <a:pPr lvl="1"/>
            <a:r>
              <a:rPr lang="zh-CN" altLang="en-US" dirty="0"/>
              <a:t>满有怜恤和恩典</a:t>
            </a:r>
            <a:endParaRPr lang="en-US" altLang="zh-CN" dirty="0"/>
          </a:p>
          <a:p>
            <a:r>
              <a:rPr lang="zh-CN" altLang="en-US" dirty="0"/>
              <a:t>我们</a:t>
            </a:r>
            <a:endParaRPr lang="en-US" altLang="zh-CN" dirty="0"/>
          </a:p>
          <a:p>
            <a:pPr lvl="1"/>
            <a:r>
              <a:rPr lang="zh-CN" altLang="en-US" dirty="0"/>
              <a:t>是一群罪人</a:t>
            </a:r>
            <a:endParaRPr lang="en-US" altLang="zh-CN" dirty="0"/>
          </a:p>
          <a:p>
            <a:pPr lvl="1"/>
            <a:r>
              <a:rPr lang="zh-CN" altLang="en-US" dirty="0"/>
              <a:t>需要耶稣的恩典</a:t>
            </a:r>
            <a:endParaRPr lang="en-US" altLang="zh-CN" dirty="0"/>
          </a:p>
          <a:p>
            <a:pPr lvl="1"/>
            <a:r>
              <a:rPr lang="zh-CN" altLang="en-US" dirty="0"/>
              <a:t>需要对恩典有回应</a:t>
            </a:r>
            <a:endParaRPr lang="en-US" altLang="zh-CN" dirty="0"/>
          </a:p>
          <a:p>
            <a:pPr lvl="1"/>
            <a:endParaRPr lang="en-US" altLang="zh-CN" dirty="0"/>
          </a:p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005823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马太福音</a:t>
            </a:r>
            <a:r>
              <a:rPr lang="en-US" altLang="zh-CN" dirty="0"/>
              <a:t> 9:9-13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altLang="zh-CN" sz="3000" baseline="30000" dirty="0"/>
              <a:t>          9</a:t>
            </a:r>
            <a:r>
              <a:rPr lang="zh-CN" altLang="en-US" sz="3000" dirty="0"/>
              <a:t>耶稣从那里往前走，看见一个人名叫马太，坐在税关上，就对他说：“你跟从我来。”他就起来，跟从了耶稣。</a:t>
            </a:r>
            <a:r>
              <a:rPr lang="en-US" altLang="zh-CN" sz="3000" baseline="30000" dirty="0"/>
              <a:t>10</a:t>
            </a:r>
            <a:r>
              <a:rPr lang="zh-CN" altLang="en-US" sz="3000" dirty="0"/>
              <a:t>耶稣在屋里坐席的时候，有好些税吏和罪人来，与耶稣和他的门徒一同坐席。</a:t>
            </a:r>
            <a:r>
              <a:rPr lang="en-US" altLang="zh-CN" sz="3000" baseline="30000" dirty="0"/>
              <a:t>11</a:t>
            </a:r>
            <a:r>
              <a:rPr lang="zh-CN" altLang="en-US" sz="3000" dirty="0"/>
              <a:t>法利赛人看见，就对耶稣的门徒说：“你们的先生为什么和税吏并罪人一同吃饭呢？”</a:t>
            </a:r>
            <a:r>
              <a:rPr lang="en-US" altLang="zh-CN" sz="3000" baseline="30000" dirty="0"/>
              <a:t>12</a:t>
            </a:r>
            <a:r>
              <a:rPr lang="zh-CN" altLang="en-US" sz="3000" dirty="0"/>
              <a:t>耶稣听见，就说：“康健的人用不着医生，有病的人才用得着。</a:t>
            </a:r>
            <a:r>
              <a:rPr lang="en-US" altLang="zh-CN" sz="3000" baseline="30000" dirty="0"/>
              <a:t>13</a:t>
            </a:r>
            <a:r>
              <a:rPr lang="zh-CN" altLang="en-US" sz="3000" dirty="0"/>
              <a:t>经上说：“‘我喜爱怜恤，不喜爱祭祀。’这句话的意思，你们且去揣摩。我来本不是召义人，乃是召罪人。”</a:t>
            </a:r>
            <a:endParaRPr lang="en-US" altLang="zh-CN" sz="3000" dirty="0"/>
          </a:p>
        </p:txBody>
      </p:sp>
    </p:spTree>
    <p:extLst>
      <p:ext uri="{BB962C8B-B14F-4D97-AF65-F5344CB8AC3E}">
        <p14:creationId xmlns:p14="http://schemas.microsoft.com/office/powerpoint/2010/main" val="1314766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天国的样式：第二篇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>
            <a:noAutofit/>
          </a:bodyPr>
          <a:lstStyle/>
          <a:p>
            <a:r>
              <a:rPr lang="zh-CN" altLang="en-US" dirty="0"/>
              <a:t>天国的来临（太</a:t>
            </a:r>
            <a:r>
              <a:rPr lang="en-US" altLang="zh-CN" dirty="0"/>
              <a:t>3:1-7:29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/>
              <a:t>天国的扩张（太</a:t>
            </a:r>
            <a:r>
              <a:rPr lang="en-US" altLang="zh-CN" dirty="0"/>
              <a:t>8:1-11:1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叙事（太</a:t>
            </a:r>
            <a:r>
              <a:rPr lang="en-US" altLang="zh-CN" dirty="0"/>
              <a:t>8:1-10:4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医治的神迹（太</a:t>
            </a:r>
            <a:r>
              <a:rPr lang="en-US" altLang="zh-CN" dirty="0"/>
              <a:t>8:1-17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跟随耶稣的代价（太</a:t>
            </a:r>
            <a:r>
              <a:rPr lang="en-US" altLang="zh-CN" dirty="0"/>
              <a:t>8:18-22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平静风浪（太</a:t>
            </a:r>
            <a:r>
              <a:rPr lang="en-US" altLang="zh-CN" dirty="0"/>
              <a:t>8:23-27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赶出污鬼（太</a:t>
            </a:r>
            <a:r>
              <a:rPr lang="en-US" altLang="zh-CN" dirty="0"/>
              <a:t>8:28-34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医治瘫子（太</a:t>
            </a:r>
            <a:r>
              <a:rPr lang="en-US" altLang="zh-CN" dirty="0"/>
              <a:t>9:1-8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>
                <a:solidFill>
                  <a:srgbClr val="FFC000"/>
                </a:solidFill>
              </a:rPr>
              <a:t>呼召罪人（太</a:t>
            </a:r>
            <a:r>
              <a:rPr lang="en-US" altLang="zh-CN" dirty="0">
                <a:solidFill>
                  <a:srgbClr val="FFC000"/>
                </a:solidFill>
              </a:rPr>
              <a:t>9:9-13</a:t>
            </a:r>
            <a:r>
              <a:rPr lang="zh-CN" altLang="en-US" dirty="0">
                <a:solidFill>
                  <a:srgbClr val="FFC000"/>
                </a:solidFill>
              </a:rPr>
              <a:t>）</a:t>
            </a:r>
            <a:endParaRPr lang="en-US" altLang="zh-CN" dirty="0">
              <a:solidFill>
                <a:srgbClr val="FFC000"/>
              </a:solidFill>
            </a:endParaRPr>
          </a:p>
          <a:p>
            <a:pPr lvl="2"/>
            <a:endParaRPr lang="en-US" altLang="zh-CN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37382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347AEAD-686C-43D5-A55E-EE380868D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概览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9308D40-73F1-4D11-8248-C0D5C960B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需要思考的问题</a:t>
            </a:r>
            <a:endParaRPr lang="en-US" altLang="zh-CN" dirty="0"/>
          </a:p>
          <a:p>
            <a:pPr lvl="1"/>
            <a:r>
              <a:rPr lang="zh-CN" altLang="en-US" dirty="0"/>
              <a:t>耶稣是谁？</a:t>
            </a:r>
            <a:endParaRPr lang="en-US" altLang="zh-CN" dirty="0"/>
          </a:p>
          <a:p>
            <a:pPr lvl="1"/>
            <a:r>
              <a:rPr lang="zh-CN" altLang="en-US" dirty="0"/>
              <a:t>耶稣的使命是什么？</a:t>
            </a:r>
            <a:endParaRPr lang="en-US" altLang="zh-CN" dirty="0"/>
          </a:p>
          <a:p>
            <a:pPr lvl="1"/>
            <a:r>
              <a:rPr lang="zh-CN" altLang="en-US" dirty="0"/>
              <a:t>我们是谁？</a:t>
            </a:r>
            <a:endParaRPr lang="en-US" altLang="zh-CN" dirty="0"/>
          </a:p>
          <a:p>
            <a:pPr lvl="1"/>
            <a:r>
              <a:rPr lang="zh-CN" altLang="en-US" dirty="0"/>
              <a:t>我们应该怎样去行？</a:t>
            </a:r>
            <a:endParaRPr lang="en-US" altLang="zh-CN" dirty="0"/>
          </a:p>
          <a:p>
            <a:pPr lvl="1"/>
            <a:endParaRPr lang="zh-CN" altLang="en-US" dirty="0"/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90B63C8-A574-428F-91CD-402AEA4E2D41}"/>
              </a:ext>
            </a:extLst>
          </p:cNvPr>
          <p:cNvSpPr/>
          <p:nvPr/>
        </p:nvSpPr>
        <p:spPr>
          <a:xfrm>
            <a:off x="1259632" y="2708920"/>
            <a:ext cx="3240360" cy="1008112"/>
          </a:xfrm>
          <a:prstGeom prst="rect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4795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39D2E0D-A159-4D56-B88F-310398110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呼召罪人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3EC81E0-7179-4F82-89FA-2AD7575331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耶稣是谁？</a:t>
            </a:r>
            <a:endParaRPr lang="en-US" altLang="zh-CN" dirty="0"/>
          </a:p>
          <a:p>
            <a:pPr lvl="1"/>
            <a:r>
              <a:rPr lang="zh-CN" altLang="en-US" dirty="0"/>
              <a:t>耶稣是弥赛亚</a:t>
            </a:r>
            <a:endParaRPr lang="en-US" altLang="zh-CN" dirty="0"/>
          </a:p>
          <a:p>
            <a:pPr lvl="1"/>
            <a:r>
              <a:rPr lang="zh-CN" altLang="en-US" dirty="0"/>
              <a:t>耶稣是神（以马内利）</a:t>
            </a:r>
            <a:endParaRPr lang="en-US" altLang="zh-CN" dirty="0"/>
          </a:p>
          <a:p>
            <a:pPr lvl="1"/>
            <a:r>
              <a:rPr lang="zh-CN" altLang="en-US" dirty="0"/>
              <a:t>耶稣是无罪的人</a:t>
            </a:r>
            <a:endParaRPr lang="en-US" altLang="zh-CN" dirty="0"/>
          </a:p>
          <a:p>
            <a:r>
              <a:rPr lang="zh-CN" altLang="en-US" dirty="0"/>
              <a:t>耶稣的使命是什么？</a:t>
            </a:r>
            <a:endParaRPr lang="en-US" altLang="zh-CN" dirty="0"/>
          </a:p>
          <a:p>
            <a:pPr lvl="1"/>
            <a:r>
              <a:rPr lang="zh-CN" altLang="en-US" dirty="0"/>
              <a:t>因他要将自己的百姓从罪恶里救出来（太</a:t>
            </a:r>
            <a:r>
              <a:rPr lang="en-US" altLang="zh-CN" dirty="0"/>
              <a:t>1:21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1"/>
            <a:r>
              <a:rPr lang="zh-CN" altLang="en-US" dirty="0"/>
              <a:t>我来本不是召义人，乃是召罪人（太</a:t>
            </a:r>
            <a:r>
              <a:rPr lang="en-US" altLang="zh-CN" dirty="0"/>
              <a:t>9:13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耶稣主动来召罪人</a:t>
            </a:r>
            <a:endParaRPr lang="en-US" altLang="zh-CN" dirty="0"/>
          </a:p>
          <a:p>
            <a:pPr lvl="2"/>
            <a:r>
              <a:rPr lang="zh-CN" altLang="en-US" dirty="0"/>
              <a:t>耶稣来召罪人，不是因为罪人愿意接待祂</a:t>
            </a:r>
          </a:p>
        </p:txBody>
      </p:sp>
    </p:spTree>
    <p:extLst>
      <p:ext uri="{BB962C8B-B14F-4D97-AF65-F5344CB8AC3E}">
        <p14:creationId xmlns:p14="http://schemas.microsoft.com/office/powerpoint/2010/main" val="3691731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DC697E-814D-4F78-9BBA-BA47B4E1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呼召罪人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D9EBE2-BFE1-4AD9-9559-8FC5A0CAF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耶稣使命的特点</a:t>
            </a:r>
            <a:endParaRPr lang="en-US" altLang="zh-CN" dirty="0"/>
          </a:p>
          <a:p>
            <a:pPr lvl="1"/>
            <a:r>
              <a:rPr lang="zh-CN" altLang="en-US" dirty="0"/>
              <a:t>怜恤（何</a:t>
            </a:r>
            <a:r>
              <a:rPr lang="en-US" altLang="zh-CN" dirty="0"/>
              <a:t>6:6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旧约以色列人</a:t>
            </a:r>
            <a:endParaRPr lang="en-US" altLang="zh-CN" dirty="0"/>
          </a:p>
          <a:p>
            <a:pPr lvl="3"/>
            <a:r>
              <a:rPr lang="zh-CN" altLang="en-US" dirty="0"/>
              <a:t>形式上继续圣殿敬拜的礼仪</a:t>
            </a:r>
            <a:endParaRPr lang="en-US" altLang="zh-CN" dirty="0"/>
          </a:p>
          <a:p>
            <a:pPr lvl="3"/>
            <a:r>
              <a:rPr lang="zh-CN" altLang="en-US" dirty="0"/>
              <a:t>实质上失去了内心对神的敬虔（何</a:t>
            </a:r>
            <a:r>
              <a:rPr lang="en-US" altLang="zh-CN" dirty="0"/>
              <a:t>4:7-8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耶稣时代的法利赛人</a:t>
            </a:r>
            <a:endParaRPr lang="en-US" altLang="zh-CN" dirty="0"/>
          </a:p>
          <a:p>
            <a:pPr lvl="3"/>
            <a:r>
              <a:rPr lang="zh-CN" altLang="en-US" dirty="0"/>
              <a:t>只注重礼仪和律法上的条文</a:t>
            </a:r>
            <a:endParaRPr lang="en-US" altLang="zh-CN" dirty="0"/>
          </a:p>
          <a:p>
            <a:pPr lvl="3"/>
            <a:r>
              <a:rPr lang="zh-CN" altLang="en-US" dirty="0"/>
              <a:t>缺少对人的怜悯和爱</a:t>
            </a:r>
            <a:endParaRPr lang="en-US" altLang="zh-CN" dirty="0"/>
          </a:p>
          <a:p>
            <a:pPr lvl="2"/>
            <a:r>
              <a:rPr lang="zh-CN" altLang="en-US" dirty="0"/>
              <a:t>神的怜恤（何西阿书）</a:t>
            </a:r>
            <a:endParaRPr lang="en-US" altLang="zh-CN" dirty="0"/>
          </a:p>
          <a:p>
            <a:pPr lvl="3"/>
            <a:r>
              <a:rPr lang="zh-CN" altLang="en-US" dirty="0"/>
              <a:t>以色列人背约（何</a:t>
            </a:r>
            <a:r>
              <a:rPr lang="en-US" altLang="zh-CN" dirty="0"/>
              <a:t>2</a:t>
            </a:r>
            <a:r>
              <a:rPr lang="zh-CN" altLang="en-US" dirty="0"/>
              <a:t>章）</a:t>
            </a:r>
            <a:endParaRPr lang="en-US" altLang="zh-CN" dirty="0"/>
          </a:p>
          <a:p>
            <a:pPr lvl="3"/>
            <a:r>
              <a:rPr lang="zh-CN" altLang="en-US" dirty="0"/>
              <a:t>神仍然爱以色列人（何</a:t>
            </a:r>
            <a:r>
              <a:rPr lang="en-US" altLang="zh-CN" dirty="0"/>
              <a:t>3</a:t>
            </a:r>
            <a:r>
              <a:rPr lang="zh-CN" altLang="en-US" dirty="0"/>
              <a:t>章）</a:t>
            </a:r>
            <a:endParaRPr lang="en-US" altLang="zh-CN" dirty="0"/>
          </a:p>
          <a:p>
            <a:pPr lvl="3"/>
            <a:r>
              <a:rPr lang="zh-CN" altLang="en-US" dirty="0"/>
              <a:t>神要亲自医治以色列并使他们转回（何</a:t>
            </a:r>
            <a:r>
              <a:rPr lang="en-US" altLang="zh-CN" dirty="0"/>
              <a:t>14</a:t>
            </a:r>
            <a:r>
              <a:rPr lang="zh-CN" altLang="en-US" dirty="0"/>
              <a:t>章）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87621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9DC697E-814D-4F78-9BBA-BA47B4E16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呼召罪人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D9EBE2-BFE1-4AD9-9559-8FC5A0CAF8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1"/>
            <a:r>
              <a:rPr lang="zh-CN" altLang="en-US" dirty="0"/>
              <a:t>法利赛人对弥赛亚使命的错误期待</a:t>
            </a:r>
            <a:endParaRPr lang="en-US" altLang="zh-CN" dirty="0"/>
          </a:p>
          <a:p>
            <a:pPr lvl="2"/>
            <a:r>
              <a:rPr lang="zh-CN" altLang="en-US" dirty="0"/>
              <a:t>他们认为弥赛亚来是要审判罪人并支持义人</a:t>
            </a:r>
            <a:endParaRPr lang="en-US" altLang="zh-CN" dirty="0"/>
          </a:p>
          <a:p>
            <a:pPr lvl="2"/>
            <a:r>
              <a:rPr lang="zh-CN" altLang="en-US" dirty="0"/>
              <a:t>他们不能认同一位接纳并改变罪人的弥赛亚</a:t>
            </a:r>
            <a:endParaRPr lang="en-US" altLang="zh-CN" dirty="0"/>
          </a:p>
          <a:p>
            <a:pPr lvl="1"/>
            <a:r>
              <a:rPr lang="zh-CN" altLang="en-US" dirty="0"/>
              <a:t>恩典</a:t>
            </a:r>
            <a:endParaRPr lang="en-US" altLang="zh-CN" dirty="0"/>
          </a:p>
          <a:p>
            <a:pPr lvl="2"/>
            <a:r>
              <a:rPr lang="zh-CN" altLang="en-US" dirty="0"/>
              <a:t>除了耶稣世上没有一个义人（罗</a:t>
            </a:r>
            <a:r>
              <a:rPr lang="en-US" altLang="zh-CN" dirty="0"/>
              <a:t>3:23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有罪的人需要恩慈和宽恕（约</a:t>
            </a:r>
            <a:r>
              <a:rPr lang="en-US" altLang="zh-CN" dirty="0"/>
              <a:t>3:17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耶稣往罪人那里去因为罪人需要恩典</a:t>
            </a:r>
            <a:endParaRPr lang="en-US" altLang="zh-CN" dirty="0"/>
          </a:p>
          <a:p>
            <a:pPr lvl="2"/>
            <a:r>
              <a:rPr lang="zh-CN" altLang="en-US" dirty="0"/>
              <a:t>没有按照耶稣使命看自己的人</a:t>
            </a:r>
            <a:endParaRPr lang="en-US" altLang="zh-CN" dirty="0"/>
          </a:p>
          <a:p>
            <a:pPr lvl="3"/>
            <a:r>
              <a:rPr lang="zh-CN" altLang="en-US" dirty="0"/>
              <a:t>就无法明白祂降临的目的</a:t>
            </a:r>
            <a:endParaRPr lang="en-US" altLang="zh-CN" dirty="0"/>
          </a:p>
          <a:p>
            <a:pPr lvl="3"/>
            <a:r>
              <a:rPr lang="zh-CN" altLang="en-US" dirty="0"/>
              <a:t>并且无法认识到自己是个罪人</a:t>
            </a:r>
            <a:endParaRPr lang="en-US" altLang="zh-CN" dirty="0"/>
          </a:p>
          <a:p>
            <a:pPr lvl="3"/>
            <a:r>
              <a:rPr lang="zh-CN" altLang="en-US" dirty="0"/>
              <a:t>也把自己排除在天国的福分之外</a:t>
            </a:r>
            <a:endParaRPr lang="en-US" altLang="zh-CN" dirty="0"/>
          </a:p>
          <a:p>
            <a:pPr marL="914400" lvl="2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055679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139C19-ED0B-412A-A5F5-8F91EC8E20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呼召罪人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51D2B7C-AA36-4FF5-85A2-5DAC2BA4D5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我们是谁？</a:t>
            </a:r>
            <a:endParaRPr lang="en-US" altLang="zh-CN" dirty="0"/>
          </a:p>
          <a:p>
            <a:pPr lvl="1"/>
            <a:r>
              <a:rPr lang="zh-CN" altLang="en-US" dirty="0"/>
              <a:t>我们是罪人</a:t>
            </a:r>
            <a:r>
              <a:rPr lang="en-US" altLang="zh-CN" dirty="0"/>
              <a:t>——</a:t>
            </a:r>
            <a:r>
              <a:rPr lang="zh-CN" altLang="en-US" dirty="0"/>
              <a:t>你有深刻的认识到这点吗？</a:t>
            </a:r>
            <a:endParaRPr lang="en-US" altLang="zh-CN" dirty="0"/>
          </a:p>
          <a:p>
            <a:pPr lvl="2"/>
            <a:r>
              <a:rPr lang="zh-CN" altLang="en-US" dirty="0"/>
              <a:t>法利赛人觉得自己是义人</a:t>
            </a:r>
            <a:endParaRPr lang="en-US" altLang="zh-CN" dirty="0"/>
          </a:p>
          <a:p>
            <a:pPr lvl="2"/>
            <a:r>
              <a:rPr lang="zh-CN" altLang="en-US" dirty="0"/>
              <a:t>耶稣呼召马太（马太是税吏）</a:t>
            </a:r>
            <a:endParaRPr lang="en-US" altLang="zh-CN" dirty="0"/>
          </a:p>
          <a:p>
            <a:pPr lvl="2"/>
            <a:r>
              <a:rPr lang="zh-CN" altLang="en-US" dirty="0"/>
              <a:t>我们常常厌恶哪些人？</a:t>
            </a:r>
            <a:endParaRPr lang="en-US" altLang="zh-CN" dirty="0"/>
          </a:p>
          <a:p>
            <a:pPr lvl="3"/>
            <a:r>
              <a:rPr lang="zh-CN" altLang="en-US" dirty="0"/>
              <a:t>卖国贼？</a:t>
            </a:r>
            <a:endParaRPr lang="en-US" altLang="zh-CN" dirty="0"/>
          </a:p>
          <a:p>
            <a:pPr lvl="3"/>
            <a:r>
              <a:rPr lang="zh-CN" altLang="en-US" dirty="0"/>
              <a:t>杀人犯？</a:t>
            </a:r>
            <a:endParaRPr lang="en-US" altLang="zh-CN" dirty="0"/>
          </a:p>
          <a:p>
            <a:pPr lvl="3"/>
            <a:r>
              <a:rPr lang="zh-CN" altLang="en-US" dirty="0"/>
              <a:t>拐卖儿童的？</a:t>
            </a:r>
            <a:endParaRPr lang="en-US" altLang="zh-CN" dirty="0"/>
          </a:p>
          <a:p>
            <a:pPr lvl="2"/>
            <a:r>
              <a:rPr lang="zh-CN" altLang="en-US" dirty="0"/>
              <a:t>我们是十字架上的强盗</a:t>
            </a:r>
            <a:r>
              <a:rPr lang="en-US" altLang="zh-CN" dirty="0"/>
              <a:t>——</a:t>
            </a:r>
            <a:r>
              <a:rPr lang="zh-CN" altLang="en-US" dirty="0"/>
              <a:t>罪有应得（路</a:t>
            </a:r>
            <a:r>
              <a:rPr lang="en-US" altLang="zh-CN" dirty="0"/>
              <a:t>23:41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我们是卖祂的犹大</a:t>
            </a:r>
            <a:r>
              <a:rPr lang="en-US" altLang="zh-CN" dirty="0"/>
              <a:t>——</a:t>
            </a:r>
            <a:r>
              <a:rPr lang="zh-CN" altLang="en-US" dirty="0"/>
              <a:t>为了三十块钱（可</a:t>
            </a:r>
            <a:r>
              <a:rPr lang="en-US" altLang="zh-CN" dirty="0"/>
              <a:t>14:10-11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我们是钉他十字架的</a:t>
            </a:r>
            <a:r>
              <a:rPr lang="en-US" altLang="zh-CN" dirty="0"/>
              <a:t>——</a:t>
            </a:r>
            <a:r>
              <a:rPr lang="zh-CN" altLang="en-US" dirty="0"/>
              <a:t>情愿释放罪犯（路</a:t>
            </a:r>
            <a:r>
              <a:rPr lang="en-US" altLang="zh-CN" dirty="0"/>
              <a:t>23:21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祂却赦免我们的罪，为我们祈求（路</a:t>
            </a:r>
            <a:r>
              <a:rPr lang="en-US" altLang="zh-CN" dirty="0"/>
              <a:t>23:34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585434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23792E3-296D-4EE5-99FD-DE33E44562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呼召罪人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BBBC463-EDB3-424F-A28A-C2D0A43EC6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zh-CN" altLang="en-US" dirty="0"/>
              <a:t>我们应该怎样去行？</a:t>
            </a:r>
            <a:endParaRPr lang="en-US" altLang="zh-CN" dirty="0"/>
          </a:p>
          <a:p>
            <a:pPr lvl="1"/>
            <a:r>
              <a:rPr lang="zh-CN" altLang="en-US" dirty="0"/>
              <a:t>对恩典的回应</a:t>
            </a:r>
            <a:endParaRPr lang="en-US" altLang="zh-CN" dirty="0"/>
          </a:p>
          <a:p>
            <a:pPr lvl="2"/>
            <a:r>
              <a:rPr lang="zh-CN" altLang="en-US" dirty="0"/>
              <a:t>悔改（路</a:t>
            </a:r>
            <a:r>
              <a:rPr lang="en-US" altLang="zh-CN" dirty="0"/>
              <a:t>5:32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撇下所有跟从主（路</a:t>
            </a:r>
            <a:r>
              <a:rPr lang="en-US" altLang="zh-CN" dirty="0"/>
              <a:t>5:28</a:t>
            </a:r>
            <a:r>
              <a:rPr lang="zh-CN" altLang="en-US" dirty="0"/>
              <a:t>）</a:t>
            </a:r>
            <a:endParaRPr lang="en-US" altLang="zh-CN" dirty="0"/>
          </a:p>
          <a:p>
            <a:pPr lvl="2"/>
            <a:r>
              <a:rPr lang="zh-CN" altLang="en-US" dirty="0"/>
              <a:t>常常思想神的话语</a:t>
            </a:r>
            <a:endParaRPr lang="en-US" altLang="zh-CN" dirty="0"/>
          </a:p>
          <a:p>
            <a:pPr lvl="1"/>
            <a:r>
              <a:rPr lang="zh-CN" altLang="en-US" dirty="0"/>
              <a:t>对耶稣使命的回应</a:t>
            </a:r>
            <a:endParaRPr lang="en-US" altLang="zh-CN" dirty="0"/>
          </a:p>
          <a:p>
            <a:pPr lvl="2"/>
            <a:r>
              <a:rPr lang="zh-CN" altLang="en-US" dirty="0"/>
              <a:t>为耶稣大摆宴席（路</a:t>
            </a:r>
            <a:r>
              <a:rPr lang="en-US" altLang="zh-CN" dirty="0"/>
              <a:t>5:29</a:t>
            </a:r>
            <a:r>
              <a:rPr lang="zh-CN" altLang="en-US" dirty="0"/>
              <a:t>）</a:t>
            </a:r>
            <a:endParaRPr lang="en-US" altLang="zh-CN" dirty="0"/>
          </a:p>
          <a:p>
            <a:pPr lvl="3"/>
            <a:r>
              <a:rPr lang="zh-CN" altLang="en-US" dirty="0"/>
              <a:t>见证耶稣</a:t>
            </a:r>
            <a:endParaRPr lang="en-US" altLang="zh-CN" dirty="0"/>
          </a:p>
          <a:p>
            <a:pPr lvl="3"/>
            <a:r>
              <a:rPr lang="zh-CN" altLang="en-US" dirty="0"/>
              <a:t>传福音</a:t>
            </a:r>
            <a:endParaRPr lang="en-US" altLang="zh-CN" dirty="0"/>
          </a:p>
          <a:p>
            <a:pPr lvl="2"/>
            <a:r>
              <a:rPr lang="zh-CN" altLang="en-US" dirty="0"/>
              <a:t>效法耶稣怜恤人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55622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17270</TotalTime>
  <Words>820</Words>
  <Application>Microsoft Office PowerPoint</Application>
  <PresentationFormat>全屏显示(4:3)</PresentationFormat>
  <Paragraphs>95</Paragraphs>
  <Slides>10</Slides>
  <Notes>3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4" baseType="lpstr">
      <vt:lpstr>微软雅黑</vt:lpstr>
      <vt:lpstr>Arial</vt:lpstr>
      <vt:lpstr>Calibri</vt:lpstr>
      <vt:lpstr>Office 主题</vt:lpstr>
      <vt:lpstr>马太福音 9:9-13</vt:lpstr>
      <vt:lpstr>马太福音 9:9-13</vt:lpstr>
      <vt:lpstr>天国的样式：第二篇</vt:lpstr>
      <vt:lpstr>概览</vt:lpstr>
      <vt:lpstr>呼召罪人</vt:lpstr>
      <vt:lpstr>呼召罪人</vt:lpstr>
      <vt:lpstr>呼召罪人</vt:lpstr>
      <vt:lpstr>呼召罪人</vt:lpstr>
      <vt:lpstr>呼召罪人</vt:lpstr>
      <vt:lpstr>总结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主仆制作   QQ:191760425</dc:title>
  <dc:subject>主仆制作   QQ:191760425</dc:subject>
  <dc:creator>Elim</dc:creator>
  <dc:description>主仆制作   QQ:191760425</dc:description>
  <cp:lastModifiedBy>Elim</cp:lastModifiedBy>
  <cp:revision>1076</cp:revision>
  <dcterms:modified xsi:type="dcterms:W3CDTF">2019-05-04T11:44:45Z</dcterms:modified>
</cp:coreProperties>
</file>