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959" autoAdjust="0"/>
  </p:normalViewPr>
  <p:slideViewPr>
    <p:cSldViewPr>
      <p:cViewPr varScale="1">
        <p:scale>
          <a:sx n="66" d="100"/>
          <a:sy n="66" d="100"/>
        </p:scale>
        <p:origin x="153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徒</a:t>
            </a:r>
            <a:r>
              <a:rPr lang="en-US" altLang="zh-CN" dirty="0"/>
              <a:t>19 </a:t>
            </a:r>
            <a:r>
              <a:rPr lang="zh-CN" altLang="en-US" dirty="0"/>
              <a:t>保罗在以弗所的神迹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1817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9:18-26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复活的大能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9:18-26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18</a:t>
            </a:r>
            <a:r>
              <a:rPr lang="zh-CN" altLang="en-US" sz="2800" dirty="0"/>
              <a:t>耶稣说这话的时候，有一个管会堂的来拜他说：“我女儿刚才死了，求你去按手在她身上，她就必活了。”</a:t>
            </a:r>
            <a:r>
              <a:rPr lang="en-US" altLang="zh-CN" sz="2800" baseline="30000" dirty="0"/>
              <a:t>19</a:t>
            </a:r>
            <a:r>
              <a:rPr lang="zh-CN" altLang="en-US" sz="2800" dirty="0"/>
              <a:t>耶稣便起来跟着他去，门徒也跟了去。</a:t>
            </a:r>
            <a:r>
              <a:rPr lang="en-US" altLang="zh-CN" sz="2800" baseline="30000" dirty="0"/>
              <a:t>20</a:t>
            </a:r>
            <a:r>
              <a:rPr lang="zh-CN" altLang="en-US" sz="2800" dirty="0"/>
              <a:t>有一个女人，患了十二年的血漏，来到耶稣背后，摸他的衣裳繸子，</a:t>
            </a:r>
            <a:r>
              <a:rPr lang="en-US" altLang="zh-CN" sz="2800" baseline="30000" dirty="0"/>
              <a:t>21</a:t>
            </a:r>
            <a:r>
              <a:rPr lang="zh-CN" altLang="en-US" sz="2800" dirty="0"/>
              <a:t>因为她心里说：“我只摸他的衣裳，就必痊愈。”</a:t>
            </a:r>
            <a:r>
              <a:rPr lang="en-US" altLang="zh-CN" sz="2800" baseline="30000" dirty="0"/>
              <a:t>22</a:t>
            </a:r>
            <a:r>
              <a:rPr lang="zh-CN" altLang="en-US" sz="2800" dirty="0"/>
              <a:t>耶稣转过来看见她，就说：“女儿，放心！你的信救了你。”从那时候，女人就痊愈了。</a:t>
            </a:r>
            <a:r>
              <a:rPr lang="en-US" altLang="zh-CN" sz="2800" baseline="30000" dirty="0"/>
              <a:t>23</a:t>
            </a:r>
            <a:r>
              <a:rPr lang="zh-CN" altLang="en-US" sz="2800" dirty="0"/>
              <a:t>耶稣到了管会堂的家里，看见有吹手，又有许多人乱嚷，</a:t>
            </a:r>
            <a:r>
              <a:rPr lang="en-US" altLang="zh-CN" sz="2800" baseline="30000" dirty="0"/>
              <a:t>24</a:t>
            </a:r>
            <a:r>
              <a:rPr lang="zh-CN" altLang="en-US" sz="2800" dirty="0"/>
              <a:t>就说：“退去吧！这闺女不是死了，是睡着了。”他们就嗤笑他。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众人既被撵出，耶稣就进去，拉着闺女的手，闺女便起来了。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于是这风声传遍了那地方。</a:t>
            </a:r>
          </a:p>
          <a:p>
            <a:pPr marL="0" indent="0" algn="just">
              <a:buNone/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赶出污鬼（太</a:t>
            </a:r>
            <a:r>
              <a:rPr lang="en-US" altLang="zh-CN" dirty="0"/>
              <a:t>8:28-34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医治瘫子（太</a:t>
            </a:r>
            <a:r>
              <a:rPr lang="en-US" altLang="zh-CN" dirty="0"/>
              <a:t>9:1-8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呼召罪人（太</a:t>
            </a:r>
            <a:r>
              <a:rPr lang="en-US" altLang="zh-CN" dirty="0"/>
              <a:t>9:9-13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新旧的比喻（太</a:t>
            </a:r>
            <a:r>
              <a:rPr lang="en-US" altLang="zh-CN" dirty="0"/>
              <a:t>9:14-17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复活的大能（太</a:t>
            </a:r>
            <a:r>
              <a:rPr lang="en-US" altLang="zh-CN" dirty="0">
                <a:solidFill>
                  <a:srgbClr val="FFC000"/>
                </a:solidFill>
              </a:rPr>
              <a:t>9:18-26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天国在耶稣的权柄下扩张</a:t>
            </a:r>
            <a:endParaRPr lang="en-US" altLang="zh-CN" dirty="0"/>
          </a:p>
          <a:p>
            <a:pPr lvl="1"/>
            <a:r>
              <a:rPr lang="zh-CN" altLang="en-US" dirty="0"/>
              <a:t>祂有教导的权柄</a:t>
            </a:r>
            <a:endParaRPr lang="en-US" altLang="zh-CN" dirty="0"/>
          </a:p>
          <a:p>
            <a:pPr lvl="1"/>
            <a:r>
              <a:rPr lang="zh-CN" altLang="en-US" dirty="0"/>
              <a:t>祂有医治的权柄</a:t>
            </a:r>
            <a:endParaRPr lang="en-US" altLang="zh-CN" dirty="0"/>
          </a:p>
          <a:p>
            <a:pPr lvl="1"/>
            <a:r>
              <a:rPr lang="zh-CN" altLang="en-US" dirty="0"/>
              <a:t>祂对自然界的权柄</a:t>
            </a:r>
            <a:endParaRPr lang="en-US" altLang="zh-CN" dirty="0"/>
          </a:p>
          <a:p>
            <a:pPr lvl="1"/>
            <a:r>
              <a:rPr lang="zh-CN" altLang="en-US" dirty="0"/>
              <a:t>祂对邪灵的权柄</a:t>
            </a:r>
            <a:endParaRPr lang="en-US" altLang="zh-CN" dirty="0"/>
          </a:p>
          <a:p>
            <a:pPr lvl="1"/>
            <a:r>
              <a:rPr lang="zh-CN" altLang="en-US" dirty="0"/>
              <a:t>祂有赦罪的权柄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祂有胜过死亡的权柄</a:t>
            </a:r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C6F8A-4418-4C89-99E0-689F67B2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复活的大能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E13381-9664-4534-879C-2E8EDF210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两人的共同点</a:t>
            </a:r>
            <a:endParaRPr lang="en-US" altLang="zh-CN" dirty="0"/>
          </a:p>
          <a:p>
            <a:pPr lvl="1"/>
            <a:r>
              <a:rPr lang="zh-CN" altLang="en-US" dirty="0"/>
              <a:t>生命</a:t>
            </a:r>
            <a:endParaRPr lang="en-US" altLang="zh-CN" dirty="0"/>
          </a:p>
          <a:p>
            <a:pPr lvl="2"/>
            <a:r>
              <a:rPr lang="zh-CN" altLang="en-US" dirty="0"/>
              <a:t>血漏妇人：生命不断流逝</a:t>
            </a:r>
            <a:endParaRPr lang="en-US" altLang="zh-CN" dirty="0"/>
          </a:p>
          <a:p>
            <a:pPr lvl="3"/>
            <a:r>
              <a:rPr lang="zh-CN" altLang="en-US" dirty="0"/>
              <a:t>创</a:t>
            </a:r>
            <a:r>
              <a:rPr lang="en-US" altLang="zh-CN" dirty="0"/>
              <a:t>9:4 </a:t>
            </a:r>
            <a:r>
              <a:rPr lang="zh-CN" altLang="en-US" dirty="0"/>
              <a:t>惟独肉带着血，那就是它的生命，你们不可吃。</a:t>
            </a:r>
            <a:endParaRPr lang="en-US" altLang="zh-CN" dirty="0"/>
          </a:p>
          <a:p>
            <a:pPr lvl="3"/>
            <a:r>
              <a:rPr lang="zh-CN" altLang="en-US" dirty="0"/>
              <a:t>利</a:t>
            </a:r>
            <a:r>
              <a:rPr lang="en-US" altLang="zh-CN" dirty="0"/>
              <a:t>17:11</a:t>
            </a:r>
          </a:p>
          <a:p>
            <a:pPr lvl="2"/>
            <a:r>
              <a:rPr lang="zh-CN" altLang="en-US" dirty="0"/>
              <a:t>管会堂的女儿：刚才死了</a:t>
            </a:r>
            <a:endParaRPr lang="en-US" altLang="zh-CN" dirty="0"/>
          </a:p>
          <a:p>
            <a:pPr lvl="1"/>
            <a:r>
              <a:rPr lang="zh-CN" altLang="en-US" dirty="0"/>
              <a:t>圣洁</a:t>
            </a:r>
            <a:endParaRPr lang="en-US" altLang="zh-CN" dirty="0"/>
          </a:p>
          <a:p>
            <a:pPr lvl="2"/>
            <a:r>
              <a:rPr lang="zh-CN" altLang="en-US" dirty="0"/>
              <a:t>血漏妇人</a:t>
            </a:r>
            <a:endParaRPr lang="en-US" altLang="zh-CN" dirty="0"/>
          </a:p>
          <a:p>
            <a:pPr lvl="3"/>
            <a:r>
              <a:rPr lang="zh-CN" altLang="en-US" dirty="0"/>
              <a:t>利</a:t>
            </a:r>
            <a:r>
              <a:rPr lang="en-US" altLang="zh-CN" dirty="0"/>
              <a:t>15:25-27</a:t>
            </a:r>
            <a:r>
              <a:rPr lang="zh-CN" altLang="en-US" dirty="0"/>
              <a:t> 患血漏症者不洁净的条例</a:t>
            </a:r>
            <a:endParaRPr lang="en-US" altLang="zh-CN" dirty="0"/>
          </a:p>
          <a:p>
            <a:pPr lvl="2"/>
            <a:r>
              <a:rPr lang="zh-CN" altLang="en-US" dirty="0"/>
              <a:t>管会堂的女儿</a:t>
            </a:r>
            <a:endParaRPr lang="en-US" altLang="zh-CN" dirty="0"/>
          </a:p>
          <a:p>
            <a:pPr lvl="3"/>
            <a:r>
              <a:rPr lang="zh-CN" altLang="en-US" dirty="0"/>
              <a:t>利</a:t>
            </a:r>
            <a:r>
              <a:rPr lang="en-US" altLang="zh-CN" dirty="0"/>
              <a:t>21:1</a:t>
            </a:r>
          </a:p>
          <a:p>
            <a:pPr lvl="3"/>
            <a:r>
              <a:rPr lang="zh-CN" altLang="en-US" dirty="0"/>
              <a:t>民</a:t>
            </a:r>
            <a:r>
              <a:rPr lang="en-US" altLang="zh-CN" dirty="0"/>
              <a:t>9:10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740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C1CE9E-23E9-4397-8444-BFC9AFB1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复活的大能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442C7D-A6BD-4B55-BB77-F47394D75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绝望中的盼望</a:t>
            </a:r>
            <a:endParaRPr lang="en-US" altLang="zh-CN" dirty="0"/>
          </a:p>
          <a:p>
            <a:pPr lvl="1"/>
            <a:r>
              <a:rPr lang="zh-CN" altLang="en-US" dirty="0"/>
              <a:t>绝望的处境（可</a:t>
            </a:r>
            <a:r>
              <a:rPr lang="en-US" altLang="zh-CN" dirty="0"/>
              <a:t>5:21-43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生命不断流逝（甚至已经死亡）</a:t>
            </a:r>
            <a:endParaRPr lang="en-US" altLang="zh-CN" dirty="0"/>
          </a:p>
          <a:p>
            <a:pPr lvl="2"/>
            <a:r>
              <a:rPr lang="zh-CN" altLang="en-US" dirty="0"/>
              <a:t>与人隔绝的痛苦（因为不洁）</a:t>
            </a:r>
            <a:endParaRPr lang="en-US" altLang="zh-CN" dirty="0"/>
          </a:p>
          <a:p>
            <a:pPr lvl="1"/>
            <a:r>
              <a:rPr lang="zh-CN" altLang="en-US" dirty="0"/>
              <a:t>盼望从何而来？</a:t>
            </a:r>
            <a:endParaRPr lang="en-US" altLang="zh-CN" dirty="0"/>
          </a:p>
          <a:p>
            <a:pPr lvl="2"/>
            <a:r>
              <a:rPr lang="zh-CN" altLang="en-US" dirty="0"/>
              <a:t>耶稣基督和祂的国度是唯一的盼望</a:t>
            </a:r>
            <a:endParaRPr lang="en-US" altLang="zh-CN" dirty="0"/>
          </a:p>
          <a:p>
            <a:pPr lvl="3"/>
            <a:r>
              <a:rPr lang="zh-CN" altLang="en-US" dirty="0"/>
              <a:t>不要因为等待时间太长而灰心丧胆</a:t>
            </a:r>
            <a:endParaRPr lang="en-US" altLang="zh-CN" dirty="0"/>
          </a:p>
          <a:p>
            <a:pPr lvl="3"/>
            <a:r>
              <a:rPr lang="zh-CN" altLang="en-US" dirty="0"/>
              <a:t>不要因为自认为太迟错过了而不去寻求祂</a:t>
            </a:r>
            <a:endParaRPr lang="en-US" altLang="zh-CN" dirty="0"/>
          </a:p>
          <a:p>
            <a:pPr lvl="2"/>
            <a:r>
              <a:rPr lang="zh-CN" altLang="en-US" dirty="0"/>
              <a:t>信心是唯一的管道</a:t>
            </a:r>
            <a:endParaRPr lang="en-US" altLang="zh-CN" dirty="0"/>
          </a:p>
          <a:p>
            <a:pPr lvl="3"/>
            <a:r>
              <a:rPr lang="zh-CN" altLang="en-US" dirty="0"/>
              <a:t>凭信心来到祂面前</a:t>
            </a:r>
            <a:endParaRPr lang="en-US" altLang="zh-CN" dirty="0"/>
          </a:p>
          <a:p>
            <a:pPr lvl="3"/>
            <a:r>
              <a:rPr lang="zh-CN" altLang="en-US" dirty="0"/>
              <a:t>不要怕，只要信</a:t>
            </a:r>
          </a:p>
        </p:txBody>
      </p:sp>
    </p:spTree>
    <p:extLst>
      <p:ext uri="{BB962C8B-B14F-4D97-AF65-F5344CB8AC3E}">
        <p14:creationId xmlns:p14="http://schemas.microsoft.com/office/powerpoint/2010/main" val="126615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F944CF-0753-4E5C-A0B6-4B43DED69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复活的大能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005593-000D-4042-856A-5697A5EF4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把人带向信心</a:t>
            </a:r>
            <a:endParaRPr lang="en-US" altLang="zh-CN" dirty="0"/>
          </a:p>
          <a:p>
            <a:pPr lvl="2"/>
            <a:r>
              <a:rPr lang="zh-CN" altLang="en-US" dirty="0"/>
              <a:t>血漏妇人：“你的信救了你”</a:t>
            </a:r>
            <a:endParaRPr lang="en-US" altLang="zh-CN" dirty="0"/>
          </a:p>
          <a:p>
            <a:pPr lvl="2"/>
            <a:r>
              <a:rPr lang="zh-CN" altLang="en-US" dirty="0"/>
              <a:t>管会堂的睚鲁：“不要怕，只要信”</a:t>
            </a:r>
            <a:endParaRPr lang="en-US" altLang="zh-CN" dirty="0"/>
          </a:p>
          <a:p>
            <a:pPr lvl="1"/>
            <a:r>
              <a:rPr lang="zh-CN" altLang="en-US" dirty="0"/>
              <a:t>赐下完全的拯救</a:t>
            </a:r>
            <a:endParaRPr lang="en-US" altLang="zh-CN" dirty="0"/>
          </a:p>
          <a:p>
            <a:pPr lvl="2"/>
            <a:r>
              <a:rPr lang="zh-CN" altLang="en-US" dirty="0"/>
              <a:t>血漏妇人：从那时候，女人就痊愈了</a:t>
            </a:r>
            <a:endParaRPr lang="en-US" altLang="zh-CN" dirty="0"/>
          </a:p>
          <a:p>
            <a:pPr lvl="2"/>
            <a:r>
              <a:rPr lang="zh-CN" altLang="en-US" dirty="0"/>
              <a:t>管会堂的女儿：耶稣拉着闺女的手，闺女便起来了</a:t>
            </a:r>
            <a:endParaRPr lang="en-US" altLang="zh-CN" dirty="0"/>
          </a:p>
          <a:p>
            <a:pPr lvl="1"/>
            <a:r>
              <a:rPr lang="zh-CN" altLang="en-US" dirty="0"/>
              <a:t>显明天国已经来临</a:t>
            </a:r>
            <a:endParaRPr lang="en-US" altLang="zh-CN" dirty="0"/>
          </a:p>
          <a:p>
            <a:pPr lvl="2"/>
            <a:r>
              <a:rPr lang="zh-CN" altLang="en-US" dirty="0"/>
              <a:t>信心的脉络与神迹的关系</a:t>
            </a:r>
            <a:endParaRPr lang="en-US" altLang="zh-CN" dirty="0"/>
          </a:p>
          <a:p>
            <a:pPr lvl="2"/>
            <a:r>
              <a:rPr lang="zh-CN" altLang="en-US" dirty="0"/>
              <a:t>预尝和完全的拯救</a:t>
            </a:r>
          </a:p>
        </p:txBody>
      </p:sp>
    </p:spTree>
    <p:extLst>
      <p:ext uri="{BB962C8B-B14F-4D97-AF65-F5344CB8AC3E}">
        <p14:creationId xmlns:p14="http://schemas.microsoft.com/office/powerpoint/2010/main" val="189781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C00618-90B3-4DDE-AE5F-4844ED4C6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复活的大能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893940-46A6-40B0-A3B0-07A5529B4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几点需要注意的</a:t>
            </a:r>
            <a:endParaRPr lang="en-US" altLang="zh-CN" dirty="0"/>
          </a:p>
          <a:p>
            <a:pPr lvl="1"/>
            <a:r>
              <a:rPr lang="zh-CN" altLang="en-US" dirty="0"/>
              <a:t>耶稣的回应不是基于我们信心的大小</a:t>
            </a:r>
            <a:endParaRPr lang="en-US" altLang="zh-CN" dirty="0"/>
          </a:p>
          <a:p>
            <a:pPr lvl="2"/>
            <a:r>
              <a:rPr lang="zh-CN" altLang="en-US" dirty="0"/>
              <a:t>管会堂的睚鲁和百夫长的对比（太</a:t>
            </a:r>
            <a:r>
              <a:rPr lang="en-US" altLang="zh-CN" dirty="0"/>
              <a:t>8:5-13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百夫长：“只要你说一句话，我的仆人就必好了”</a:t>
            </a:r>
            <a:endParaRPr lang="en-US" altLang="zh-CN" dirty="0"/>
          </a:p>
          <a:p>
            <a:pPr lvl="3"/>
            <a:r>
              <a:rPr lang="zh-CN" altLang="en-US" dirty="0"/>
              <a:t>睚鲁：“求你去按手在她身上，她就必活了”</a:t>
            </a:r>
            <a:endParaRPr lang="en-US" altLang="zh-CN" dirty="0"/>
          </a:p>
          <a:p>
            <a:pPr lvl="1"/>
            <a:r>
              <a:rPr lang="zh-CN" altLang="en-US" dirty="0"/>
              <a:t>迷信与信心</a:t>
            </a:r>
            <a:endParaRPr lang="en-US" altLang="zh-CN" dirty="0"/>
          </a:p>
          <a:p>
            <a:pPr lvl="2"/>
            <a:r>
              <a:rPr lang="zh-CN" altLang="en-US" dirty="0"/>
              <a:t>血漏妇人的迷信：我只摸他的衣裳，就必痊愈。</a:t>
            </a:r>
            <a:endParaRPr lang="en-US" altLang="zh-CN" dirty="0"/>
          </a:p>
          <a:p>
            <a:pPr lvl="2"/>
            <a:r>
              <a:rPr lang="zh-CN" altLang="en-US" dirty="0"/>
              <a:t>耶稣指出有效的是她对耶稣基督的信心</a:t>
            </a:r>
            <a:endParaRPr lang="en-US" altLang="zh-CN" dirty="0"/>
          </a:p>
          <a:p>
            <a:pPr lvl="1"/>
            <a:r>
              <a:rPr lang="zh-CN" altLang="en-US" dirty="0"/>
              <a:t>死了与睡了</a:t>
            </a:r>
            <a:endParaRPr lang="en-US" altLang="zh-CN" dirty="0"/>
          </a:p>
          <a:p>
            <a:pPr lvl="2"/>
            <a:r>
              <a:rPr lang="zh-CN" altLang="en-US" dirty="0"/>
              <a:t>死亡并不是永远和无可挽回的</a:t>
            </a:r>
            <a:endParaRPr lang="en-US" altLang="zh-CN" dirty="0"/>
          </a:p>
          <a:p>
            <a:pPr lvl="2"/>
            <a:r>
              <a:rPr lang="zh-CN" altLang="en-US" dirty="0"/>
              <a:t>醒来（复活）的那天已经来临</a:t>
            </a:r>
          </a:p>
        </p:txBody>
      </p:sp>
    </p:spTree>
    <p:extLst>
      <p:ext uri="{BB962C8B-B14F-4D97-AF65-F5344CB8AC3E}">
        <p14:creationId xmlns:p14="http://schemas.microsoft.com/office/powerpoint/2010/main" val="278996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我们会经历生命中的绝望</a:t>
            </a:r>
            <a:endParaRPr lang="en-US" altLang="zh-CN" dirty="0"/>
          </a:p>
          <a:p>
            <a:pPr lvl="1"/>
            <a:r>
              <a:rPr lang="zh-CN" altLang="en-US" dirty="0"/>
              <a:t>内在的：身体和灵魂</a:t>
            </a:r>
            <a:endParaRPr lang="en-US" altLang="zh-CN" dirty="0"/>
          </a:p>
          <a:p>
            <a:pPr lvl="1"/>
            <a:r>
              <a:rPr lang="zh-CN" altLang="en-US" dirty="0"/>
              <a:t>外在的：世界和魔鬼</a:t>
            </a:r>
            <a:endParaRPr lang="en-US" altLang="zh-CN" dirty="0"/>
          </a:p>
          <a:p>
            <a:r>
              <a:rPr lang="zh-CN" altLang="en-US" dirty="0"/>
              <a:t>在绝望中唯一的盼望是主耶稣基督</a:t>
            </a:r>
            <a:endParaRPr lang="en-US" altLang="zh-CN" dirty="0"/>
          </a:p>
          <a:p>
            <a:pPr lvl="1"/>
            <a:r>
              <a:rPr lang="zh-CN" altLang="en-US" dirty="0"/>
              <a:t>凭着信心到祂面前</a:t>
            </a:r>
            <a:endParaRPr lang="en-US" altLang="zh-CN" dirty="0"/>
          </a:p>
          <a:p>
            <a:pPr lvl="1"/>
            <a:r>
              <a:rPr lang="zh-CN" altLang="en-US" dirty="0"/>
              <a:t>从祂那里得完全的拯救</a:t>
            </a:r>
            <a:endParaRPr lang="en-US" altLang="zh-CN" dirty="0"/>
          </a:p>
          <a:p>
            <a:r>
              <a:rPr lang="zh-CN" altLang="en-US" dirty="0"/>
              <a:t>我们应该怎样去行</a:t>
            </a:r>
            <a:endParaRPr lang="en-US" altLang="zh-CN" dirty="0"/>
          </a:p>
          <a:p>
            <a:pPr lvl="1"/>
            <a:r>
              <a:rPr lang="zh-CN" altLang="en-US" dirty="0"/>
              <a:t>单单的寻求耶稣基督</a:t>
            </a:r>
            <a:endParaRPr lang="en-US" altLang="zh-CN" dirty="0"/>
          </a:p>
          <a:p>
            <a:pPr lvl="1"/>
            <a:r>
              <a:rPr lang="zh-CN" altLang="en-US"/>
              <a:t>仰望祂的复活大能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18150</TotalTime>
  <Words>769</Words>
  <Application>Microsoft Office PowerPoint</Application>
  <PresentationFormat>全屏显示(4:3)</PresentationFormat>
  <Paragraphs>87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9:18-26</vt:lpstr>
      <vt:lpstr>马太福音 9:18-26</vt:lpstr>
      <vt:lpstr>天国的样式：第二篇</vt:lpstr>
      <vt:lpstr>概览</vt:lpstr>
      <vt:lpstr>复活的大能</vt:lpstr>
      <vt:lpstr>复活的大能</vt:lpstr>
      <vt:lpstr>复活的大能</vt:lpstr>
      <vt:lpstr>复活的大能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1130</cp:revision>
  <dcterms:modified xsi:type="dcterms:W3CDTF">2019-05-26T06:40:32Z</dcterms:modified>
</cp:coreProperties>
</file>