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9:14-17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新旧的比喻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耶稣基督</a:t>
            </a:r>
            <a:endParaRPr lang="en-US" altLang="zh-CN" dirty="0"/>
          </a:p>
          <a:p>
            <a:pPr lvl="1"/>
            <a:r>
              <a:rPr lang="zh-CN" altLang="en-US" dirty="0"/>
              <a:t>是弥赛亚宴席中的新郎</a:t>
            </a:r>
            <a:endParaRPr lang="en-US" altLang="zh-CN" dirty="0"/>
          </a:p>
          <a:p>
            <a:pPr lvl="1"/>
            <a:r>
              <a:rPr lang="zh-CN" altLang="en-US" dirty="0"/>
              <a:t>是带给我们喜乐的那位</a:t>
            </a:r>
            <a:endParaRPr lang="en-US" altLang="zh-CN" dirty="0"/>
          </a:p>
          <a:p>
            <a:pPr lvl="1"/>
            <a:r>
              <a:rPr lang="zh-CN" altLang="en-US" dirty="0"/>
              <a:t>是我们整个生命的中心</a:t>
            </a:r>
            <a:endParaRPr lang="en-US" altLang="zh-CN" dirty="0"/>
          </a:p>
          <a:p>
            <a:r>
              <a:rPr lang="zh-CN" altLang="en-US" dirty="0"/>
              <a:t>我们今天</a:t>
            </a:r>
            <a:endParaRPr lang="en-US" altLang="zh-CN" dirty="0"/>
          </a:p>
          <a:p>
            <a:pPr lvl="1"/>
            <a:r>
              <a:rPr lang="zh-CN" altLang="en-US" dirty="0"/>
              <a:t>应该按照祂带来的新样式</a:t>
            </a:r>
            <a:endParaRPr lang="en-US" altLang="zh-CN" dirty="0"/>
          </a:p>
          <a:p>
            <a:pPr lvl="2"/>
            <a:r>
              <a:rPr lang="zh-CN" altLang="en-US" dirty="0"/>
              <a:t>生活</a:t>
            </a:r>
            <a:endParaRPr lang="en-US" altLang="zh-CN" dirty="0"/>
          </a:p>
          <a:p>
            <a:pPr lvl="2"/>
            <a:r>
              <a:rPr lang="zh-CN" altLang="en-US" dirty="0"/>
              <a:t>服侍</a:t>
            </a:r>
            <a:endParaRPr lang="en-US" altLang="zh-CN" dirty="0"/>
          </a:p>
          <a:p>
            <a:pPr lvl="2"/>
            <a:r>
              <a:rPr lang="zh-CN" altLang="en-US" dirty="0"/>
              <a:t>待人接物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9:14-17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14</a:t>
            </a:r>
            <a:r>
              <a:rPr lang="zh-CN" altLang="en-US" dirty="0"/>
              <a:t>那时，约翰的门徒来见耶稣，说：“我们和法利赛人常常禁食，你的门徒倒不禁食，这是为什么呢？”</a:t>
            </a:r>
            <a:r>
              <a:rPr lang="en-US" altLang="zh-CN" sz="3000" baseline="30000" dirty="0"/>
              <a:t>15</a:t>
            </a:r>
            <a:r>
              <a:rPr lang="zh-CN" altLang="en-US" dirty="0"/>
              <a:t>耶稣对他们说：“新郎和陪伴之人同在的时候，陪伴之人岂能哀恸呢？但日子将到，新郎要离开他们，那时候他们就要禁食。</a:t>
            </a:r>
            <a:r>
              <a:rPr lang="en-US" altLang="zh-CN" sz="3000" baseline="30000" dirty="0"/>
              <a:t>16</a:t>
            </a:r>
            <a:r>
              <a:rPr lang="zh-CN" altLang="en-US" dirty="0"/>
              <a:t>没有人把新布补在旧衣服上，因为所补上的反带坏了那衣服，破的就更大了。</a:t>
            </a:r>
            <a:r>
              <a:rPr lang="en-US" altLang="zh-CN" sz="3000" baseline="30000" dirty="0"/>
              <a:t>17</a:t>
            </a:r>
            <a:r>
              <a:rPr lang="zh-CN" altLang="en-US" dirty="0"/>
              <a:t>也没有人把新酒装在旧皮袋里，若是这样，皮袋就裂开，酒漏出来，连皮袋也坏了。惟独把新酒装在新皮袋里，两样就都保全了。”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医治瘫子（太</a:t>
            </a:r>
            <a:r>
              <a:rPr lang="en-US" altLang="zh-CN" dirty="0"/>
              <a:t>9:1-8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呼召罪人（太</a:t>
            </a:r>
            <a:r>
              <a:rPr lang="en-US" altLang="zh-CN" dirty="0"/>
              <a:t>9:9-13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>
                <a:solidFill>
                  <a:srgbClr val="FFC000"/>
                </a:solidFill>
              </a:rPr>
              <a:t>新旧的比喻（太</a:t>
            </a:r>
            <a:r>
              <a:rPr lang="en-US" altLang="zh-CN" dirty="0">
                <a:solidFill>
                  <a:srgbClr val="FFC000"/>
                </a:solidFill>
              </a:rPr>
              <a:t>9:14-17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47AEAD-686C-43D5-A55E-EE380868D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308D40-73F1-4D11-8248-C0D5C960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约翰的门徒所关注的是什么？</a:t>
            </a:r>
            <a:endParaRPr lang="en-US" altLang="zh-CN" dirty="0"/>
          </a:p>
          <a:p>
            <a:r>
              <a:rPr lang="zh-CN" altLang="en-US" dirty="0"/>
              <a:t>耶稣的话显明了什么？</a:t>
            </a:r>
            <a:endParaRPr lang="en-US" altLang="zh-CN" dirty="0"/>
          </a:p>
          <a:p>
            <a:r>
              <a:rPr lang="zh-CN" altLang="en-US" dirty="0"/>
              <a:t>三个比喻的意思是什么？</a:t>
            </a:r>
            <a:endParaRPr lang="en-US" altLang="zh-CN" dirty="0"/>
          </a:p>
          <a:p>
            <a:r>
              <a:rPr lang="zh-CN" altLang="en-US" dirty="0"/>
              <a:t>我们应该如何回应耶稣的教导？</a:t>
            </a:r>
          </a:p>
        </p:txBody>
      </p:sp>
    </p:spTree>
    <p:extLst>
      <p:ext uri="{BB962C8B-B14F-4D97-AF65-F5344CB8AC3E}">
        <p14:creationId xmlns:p14="http://schemas.microsoft.com/office/powerpoint/2010/main" val="218479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D8EA35-12F1-453E-8C48-2D5E2462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禁食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AB29A3-787A-4A15-88F9-A7F4BF529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禁食的目的</a:t>
            </a:r>
            <a:endParaRPr lang="en-US" altLang="zh-CN" dirty="0"/>
          </a:p>
          <a:p>
            <a:pPr lvl="1"/>
            <a:r>
              <a:rPr lang="zh-CN" altLang="en-US" dirty="0"/>
              <a:t>律法的要求（利</a:t>
            </a:r>
            <a:r>
              <a:rPr lang="en-US" altLang="zh-CN" dirty="0"/>
              <a:t>16:29-31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认罪（尼</a:t>
            </a:r>
            <a:r>
              <a:rPr lang="en-US" altLang="zh-CN" dirty="0"/>
              <a:t>9:1-2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特殊的祈求（斯</a:t>
            </a:r>
            <a:r>
              <a:rPr lang="en-US" altLang="zh-CN" dirty="0"/>
              <a:t>4:16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不要做假冒为善的禁食（太</a:t>
            </a:r>
            <a:r>
              <a:rPr lang="en-US" altLang="zh-CN" dirty="0"/>
              <a:t>6:16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为要引起别人的注意</a:t>
            </a:r>
            <a:endParaRPr lang="en-US" altLang="zh-CN" dirty="0"/>
          </a:p>
          <a:p>
            <a:pPr lvl="1"/>
            <a:r>
              <a:rPr lang="zh-CN" altLang="en-US" dirty="0"/>
              <a:t>并非向神禁食（亚</a:t>
            </a:r>
            <a:r>
              <a:rPr lang="en-US" altLang="zh-CN" dirty="0"/>
              <a:t>7:5-6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刻苦己心，单单寻求神</a:t>
            </a:r>
          </a:p>
        </p:txBody>
      </p:sp>
    </p:spTree>
    <p:extLst>
      <p:ext uri="{BB962C8B-B14F-4D97-AF65-F5344CB8AC3E}">
        <p14:creationId xmlns:p14="http://schemas.microsoft.com/office/powerpoint/2010/main" val="3496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7C88CF-E700-4CC7-A348-9756DD8B8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新旧的比喻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5D64DA-5A98-4ADD-90F9-257E03266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约翰的门徒</a:t>
            </a:r>
            <a:endParaRPr lang="en-US" altLang="zh-CN" dirty="0"/>
          </a:p>
          <a:p>
            <a:pPr lvl="1"/>
            <a:r>
              <a:rPr lang="zh-CN" altLang="en-US" dirty="0"/>
              <a:t>约翰对待耶稣的态度（约</a:t>
            </a:r>
            <a:r>
              <a:rPr lang="en-US" altLang="zh-CN" dirty="0"/>
              <a:t>3:26-30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约翰门徒对约翰的效法（太</a:t>
            </a:r>
            <a:r>
              <a:rPr lang="en-US" altLang="zh-CN" dirty="0"/>
              <a:t>11:18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约翰门徒对耶稣的态度（约翰下监以后）</a:t>
            </a:r>
            <a:endParaRPr lang="en-US" altLang="zh-CN" dirty="0"/>
          </a:p>
          <a:p>
            <a:r>
              <a:rPr lang="zh-CN" altLang="en-US" dirty="0"/>
              <a:t>约翰门徒和法利赛人所关注的</a:t>
            </a:r>
            <a:endParaRPr lang="en-US" altLang="zh-CN" dirty="0"/>
          </a:p>
          <a:p>
            <a:pPr lvl="1"/>
            <a:r>
              <a:rPr lang="zh-CN" altLang="en-US" dirty="0"/>
              <a:t>旧约的律法</a:t>
            </a:r>
            <a:endParaRPr lang="en-US" altLang="zh-CN" dirty="0"/>
          </a:p>
          <a:p>
            <a:pPr lvl="1"/>
            <a:r>
              <a:rPr lang="zh-CN" altLang="en-US" dirty="0"/>
              <a:t>他们不认识耶稣的身份</a:t>
            </a:r>
            <a:endParaRPr lang="en-US" altLang="zh-CN" dirty="0"/>
          </a:p>
          <a:p>
            <a:pPr lvl="1"/>
            <a:r>
              <a:rPr lang="zh-CN" altLang="en-US" dirty="0"/>
              <a:t>他们不认认识耶稣的事工（对比约翰的事工）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221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F8DB42-13FA-4326-A84A-BB0789705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新旧的比喻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D367-C814-437E-81A7-653466567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第一个比喻</a:t>
            </a:r>
            <a:endParaRPr lang="en-US" altLang="zh-CN" dirty="0"/>
          </a:p>
          <a:p>
            <a:pPr lvl="1"/>
            <a:r>
              <a:rPr lang="zh-CN" altLang="en-US" dirty="0"/>
              <a:t>新郎</a:t>
            </a:r>
            <a:r>
              <a:rPr lang="en-US" altLang="zh-CN" dirty="0"/>
              <a:t>——</a:t>
            </a:r>
            <a:r>
              <a:rPr lang="zh-CN" altLang="en-US" dirty="0"/>
              <a:t>耶稣</a:t>
            </a:r>
            <a:endParaRPr lang="en-US" altLang="zh-CN" dirty="0"/>
          </a:p>
          <a:p>
            <a:pPr lvl="2"/>
            <a:r>
              <a:rPr lang="zh-CN" altLang="en-US" dirty="0"/>
              <a:t>旧约圣经用新郎的比喻描绘神（赛</a:t>
            </a:r>
            <a:r>
              <a:rPr lang="en-US" altLang="zh-CN" dirty="0"/>
              <a:t>54:5-6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弥</a:t>
            </a:r>
            <a:r>
              <a:rPr lang="zh-CN" altLang="en-US"/>
              <a:t>赛亚的</a:t>
            </a:r>
            <a:r>
              <a:rPr lang="zh-CN" altLang="en-US" dirty="0"/>
              <a:t>宴席（启</a:t>
            </a:r>
            <a:r>
              <a:rPr lang="en-US" altLang="zh-CN" dirty="0"/>
              <a:t>19:7</a:t>
            </a:r>
            <a:r>
              <a:rPr lang="zh-CN" altLang="en-US" dirty="0"/>
              <a:t>、</a:t>
            </a:r>
            <a:r>
              <a:rPr lang="en-US" altLang="zh-CN" dirty="0"/>
              <a:t>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耶稣暗示自己是弥赛亚，祂的时代已经来临</a:t>
            </a:r>
            <a:endParaRPr lang="en-US" altLang="zh-CN" dirty="0"/>
          </a:p>
          <a:p>
            <a:pPr lvl="2"/>
            <a:r>
              <a:rPr lang="zh-CN" altLang="en-US" dirty="0"/>
              <a:t>耶稣隐秘的表达，祂会受难并离开门徒</a:t>
            </a:r>
            <a:endParaRPr lang="en-US" altLang="zh-CN" dirty="0"/>
          </a:p>
          <a:p>
            <a:pPr lvl="1"/>
            <a:r>
              <a:rPr lang="zh-CN" altLang="en-US" dirty="0"/>
              <a:t>陪伴之人</a:t>
            </a:r>
            <a:r>
              <a:rPr lang="en-US" altLang="zh-CN" dirty="0"/>
              <a:t>——</a:t>
            </a:r>
            <a:r>
              <a:rPr lang="zh-CN" altLang="en-US" dirty="0"/>
              <a:t>门徒</a:t>
            </a:r>
            <a:endParaRPr lang="en-US" altLang="zh-CN" dirty="0"/>
          </a:p>
          <a:p>
            <a:pPr lvl="2"/>
            <a:r>
              <a:rPr lang="zh-CN" altLang="en-US" dirty="0"/>
              <a:t>因为有耶稣同在，所以大大欢喜</a:t>
            </a:r>
            <a:endParaRPr lang="en-US" altLang="zh-CN" dirty="0"/>
          </a:p>
          <a:p>
            <a:pPr lvl="2"/>
            <a:r>
              <a:rPr lang="zh-CN" altLang="en-US" dirty="0"/>
              <a:t>因此不需要禁食，也无需哀恸</a:t>
            </a:r>
          </a:p>
        </p:txBody>
      </p:sp>
    </p:spTree>
    <p:extLst>
      <p:ext uri="{BB962C8B-B14F-4D97-AF65-F5344CB8AC3E}">
        <p14:creationId xmlns:p14="http://schemas.microsoft.com/office/powerpoint/2010/main" val="61939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DC1893-0BE2-4AFE-AB06-52160FDBB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新旧的比喻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A917A9-F45B-4EF3-9FD5-4BEF81628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第二个比喻</a:t>
            </a:r>
            <a:endParaRPr lang="en-US" altLang="zh-CN" dirty="0"/>
          </a:p>
          <a:p>
            <a:pPr lvl="1"/>
            <a:r>
              <a:rPr lang="zh-CN" altLang="en-US" dirty="0"/>
              <a:t>旧衣服</a:t>
            </a:r>
            <a:r>
              <a:rPr lang="en-US" altLang="zh-CN" dirty="0"/>
              <a:t>——</a:t>
            </a:r>
            <a:r>
              <a:rPr lang="zh-CN" altLang="en-US" dirty="0"/>
              <a:t>旧的犹太教</a:t>
            </a:r>
            <a:endParaRPr lang="en-US" altLang="zh-CN" dirty="0"/>
          </a:p>
          <a:p>
            <a:pPr lvl="1"/>
            <a:r>
              <a:rPr lang="zh-CN" altLang="en-US" dirty="0"/>
              <a:t>新布</a:t>
            </a:r>
            <a:r>
              <a:rPr lang="en-US" altLang="zh-CN" dirty="0"/>
              <a:t>——</a:t>
            </a:r>
            <a:r>
              <a:rPr lang="zh-CN" altLang="en-US" dirty="0"/>
              <a:t>由耶稣带来新样式</a:t>
            </a:r>
            <a:endParaRPr lang="en-US" altLang="zh-CN" dirty="0"/>
          </a:p>
          <a:p>
            <a:pPr lvl="1"/>
            <a:r>
              <a:rPr lang="zh-CN" altLang="en-US" dirty="0"/>
              <a:t>新布补在旧衣服上的结果</a:t>
            </a:r>
            <a:r>
              <a:rPr lang="en-US" altLang="zh-CN" dirty="0"/>
              <a:t>——</a:t>
            </a:r>
            <a:r>
              <a:rPr lang="zh-CN" altLang="en-US" dirty="0"/>
              <a:t>破的就更大了</a:t>
            </a:r>
            <a:endParaRPr lang="en-US" altLang="zh-CN" dirty="0"/>
          </a:p>
          <a:p>
            <a:r>
              <a:rPr lang="zh-CN" altLang="en-US" dirty="0"/>
              <a:t>第三个比喻</a:t>
            </a:r>
            <a:endParaRPr lang="en-US" altLang="zh-CN" dirty="0"/>
          </a:p>
          <a:p>
            <a:pPr lvl="1"/>
            <a:r>
              <a:rPr lang="zh-CN" altLang="en-US" dirty="0"/>
              <a:t>旧皮袋</a:t>
            </a:r>
            <a:r>
              <a:rPr lang="en-US" altLang="zh-CN" dirty="0"/>
              <a:t>——</a:t>
            </a:r>
            <a:r>
              <a:rPr lang="zh-CN" altLang="en-US" dirty="0"/>
              <a:t>旧的犹太教</a:t>
            </a:r>
            <a:endParaRPr lang="en-US" altLang="zh-CN" dirty="0"/>
          </a:p>
          <a:p>
            <a:pPr lvl="1"/>
            <a:r>
              <a:rPr lang="zh-CN" altLang="en-US" dirty="0"/>
              <a:t>新皮袋</a:t>
            </a:r>
            <a:r>
              <a:rPr lang="en-US" altLang="zh-CN" dirty="0"/>
              <a:t>——</a:t>
            </a:r>
            <a:r>
              <a:rPr lang="zh-CN" altLang="en-US" dirty="0"/>
              <a:t>由耶稣带来新样式</a:t>
            </a:r>
            <a:endParaRPr lang="en-US" altLang="zh-CN" dirty="0"/>
          </a:p>
          <a:p>
            <a:pPr lvl="1"/>
            <a:r>
              <a:rPr lang="zh-CN" altLang="en-US" dirty="0"/>
              <a:t>新酒</a:t>
            </a:r>
            <a:r>
              <a:rPr lang="en-US" altLang="zh-CN" dirty="0"/>
              <a:t>——</a:t>
            </a:r>
            <a:r>
              <a:rPr lang="zh-CN" altLang="en-US" dirty="0"/>
              <a:t>耶稣的教导和弥赛亚国度</a:t>
            </a:r>
            <a:endParaRPr lang="en-US" altLang="zh-CN" dirty="0"/>
          </a:p>
          <a:p>
            <a:pPr lvl="1"/>
            <a:r>
              <a:rPr lang="zh-CN" altLang="en-US" dirty="0"/>
              <a:t>新酒装在旧皮袋里的结果</a:t>
            </a:r>
            <a:r>
              <a:rPr lang="en-US" altLang="zh-CN" dirty="0"/>
              <a:t>——</a:t>
            </a:r>
            <a:r>
              <a:rPr lang="zh-CN" altLang="en-US" dirty="0"/>
              <a:t>皮袋就裂开了</a:t>
            </a:r>
          </a:p>
        </p:txBody>
      </p:sp>
    </p:spTree>
    <p:extLst>
      <p:ext uri="{BB962C8B-B14F-4D97-AF65-F5344CB8AC3E}">
        <p14:creationId xmlns:p14="http://schemas.microsoft.com/office/powerpoint/2010/main" val="117166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FFBD6-35FD-4EF5-AAA7-EE0A1DC43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新旧的比喻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A87CC2-65BF-4251-91A3-83742FCD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耶稣来所要成就的</a:t>
            </a:r>
            <a:endParaRPr lang="en-US" altLang="zh-CN" dirty="0"/>
          </a:p>
          <a:p>
            <a:pPr lvl="1"/>
            <a:r>
              <a:rPr lang="zh-CN" altLang="en-US" dirty="0"/>
              <a:t>并非更新和保存犹太教</a:t>
            </a:r>
            <a:endParaRPr lang="en-US" altLang="zh-CN" dirty="0"/>
          </a:p>
          <a:p>
            <a:pPr lvl="2"/>
            <a:r>
              <a:rPr lang="zh-CN" altLang="en-US" dirty="0"/>
              <a:t>犹太教 </a:t>
            </a:r>
            <a:r>
              <a:rPr lang="zh-CN" altLang="zh-CN" dirty="0"/>
              <a:t>≠</a:t>
            </a:r>
            <a:r>
              <a:rPr lang="en-US" altLang="zh-CN" dirty="0"/>
              <a:t> </a:t>
            </a:r>
            <a:r>
              <a:rPr lang="zh-CN" altLang="en-US" dirty="0"/>
              <a:t>旧约</a:t>
            </a:r>
            <a:endParaRPr lang="en-US" altLang="zh-CN" dirty="0"/>
          </a:p>
          <a:p>
            <a:pPr lvl="1"/>
            <a:r>
              <a:rPr lang="zh-CN" altLang="en-US" dirty="0"/>
              <a:t>建立一个弥赛亚的国度</a:t>
            </a:r>
            <a:endParaRPr lang="en-US" altLang="zh-CN" dirty="0"/>
          </a:p>
          <a:p>
            <a:pPr lvl="2"/>
            <a:r>
              <a:rPr lang="zh-CN" altLang="en-US" dirty="0"/>
              <a:t>耶稣的教导</a:t>
            </a:r>
            <a:endParaRPr lang="en-US" altLang="zh-CN" dirty="0"/>
          </a:p>
          <a:p>
            <a:pPr lvl="2"/>
            <a:r>
              <a:rPr lang="zh-CN" altLang="en-US" dirty="0"/>
              <a:t>耶稣行的神迹</a:t>
            </a:r>
            <a:endParaRPr lang="en-US" altLang="zh-CN" dirty="0"/>
          </a:p>
          <a:p>
            <a:pPr lvl="2"/>
            <a:r>
              <a:rPr lang="zh-CN" altLang="en-US" dirty="0"/>
              <a:t>耶稣传讲的福音</a:t>
            </a:r>
            <a:endParaRPr lang="en-US" altLang="zh-CN" dirty="0"/>
          </a:p>
          <a:p>
            <a:pPr lvl="3"/>
            <a:r>
              <a:rPr lang="zh-CN" altLang="en-US" dirty="0"/>
              <a:t>并非基于守住旧约的律法</a:t>
            </a:r>
            <a:endParaRPr lang="en-US" altLang="zh-CN" dirty="0"/>
          </a:p>
          <a:p>
            <a:pPr lvl="3"/>
            <a:r>
              <a:rPr lang="zh-CN" altLang="en-US" dirty="0"/>
              <a:t>而是有一个新的形式</a:t>
            </a:r>
            <a:r>
              <a:rPr lang="en-US" altLang="zh-CN" dirty="0"/>
              <a:t>——</a:t>
            </a:r>
            <a:r>
              <a:rPr lang="zh-CN" altLang="en-US" dirty="0"/>
              <a:t>十字架上的死与复活</a:t>
            </a:r>
            <a:endParaRPr lang="en-US" altLang="zh-CN" dirty="0"/>
          </a:p>
          <a:p>
            <a:pPr lvl="1"/>
            <a:r>
              <a:rPr lang="zh-CN" altLang="en-US" dirty="0"/>
              <a:t>我们不能也不应该减少耶稣带来的新样式</a:t>
            </a:r>
          </a:p>
        </p:txBody>
      </p:sp>
    </p:spTree>
    <p:extLst>
      <p:ext uri="{BB962C8B-B14F-4D97-AF65-F5344CB8AC3E}">
        <p14:creationId xmlns:p14="http://schemas.microsoft.com/office/powerpoint/2010/main" val="256050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17788</TotalTime>
  <Words>668</Words>
  <Application>Microsoft Office PowerPoint</Application>
  <PresentationFormat>全屏显示(4:3)</PresentationFormat>
  <Paragraphs>82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9:14-17</vt:lpstr>
      <vt:lpstr>马太福音 9:14-17</vt:lpstr>
      <vt:lpstr>天国的样式：第二篇</vt:lpstr>
      <vt:lpstr>概览</vt:lpstr>
      <vt:lpstr>禁食</vt:lpstr>
      <vt:lpstr>新旧的比喻</vt:lpstr>
      <vt:lpstr>新旧的比喻</vt:lpstr>
      <vt:lpstr>新旧的比喻</vt:lpstr>
      <vt:lpstr>新旧的比喻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1104</cp:revision>
  <dcterms:modified xsi:type="dcterms:W3CDTF">2019-05-19T00:28:15Z</dcterms:modified>
</cp:coreProperties>
</file>